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ink/ink4.xml" ContentType="application/inkml+xml"/>
  <Override PartName="/ppt/tags/tag6.xml" ContentType="application/vnd.openxmlformats-officedocument.presentationml.tags+xml"/>
  <Override PartName="/ppt/ink/ink5.xml" ContentType="application/inkml+xml"/>
  <Override PartName="/ppt/tags/tag7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25"/>
  </p:notesMasterIdLst>
  <p:handoutMasterIdLst>
    <p:handoutMasterId r:id="rId26"/>
  </p:handoutMasterIdLst>
  <p:sldIdLst>
    <p:sldId id="588" r:id="rId2"/>
    <p:sldId id="589" r:id="rId3"/>
    <p:sldId id="590" r:id="rId4"/>
    <p:sldId id="591" r:id="rId5"/>
    <p:sldId id="608" r:id="rId6"/>
    <p:sldId id="609" r:id="rId7"/>
    <p:sldId id="587" r:id="rId8"/>
    <p:sldId id="580" r:id="rId9"/>
    <p:sldId id="610" r:id="rId10"/>
    <p:sldId id="592" r:id="rId11"/>
    <p:sldId id="611" r:id="rId12"/>
    <p:sldId id="593" r:id="rId13"/>
    <p:sldId id="619" r:id="rId14"/>
    <p:sldId id="620" r:id="rId15"/>
    <p:sldId id="621" r:id="rId16"/>
    <p:sldId id="612" r:id="rId17"/>
    <p:sldId id="613" r:id="rId18"/>
    <p:sldId id="614" r:id="rId19"/>
    <p:sldId id="615" r:id="rId20"/>
    <p:sldId id="622" r:id="rId21"/>
    <p:sldId id="616" r:id="rId22"/>
    <p:sldId id="617" r:id="rId23"/>
    <p:sldId id="618" r:id="rId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EEAF2"/>
    <a:srgbClr val="E6E0EC"/>
    <a:srgbClr val="00FF00"/>
    <a:srgbClr val="00B050"/>
    <a:srgbClr val="FAC806"/>
    <a:srgbClr val="00316C"/>
    <a:srgbClr val="E6AA00"/>
    <a:srgbClr val="5C8E3A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2" autoAdjust="0"/>
    <p:restoredTop sz="91230" autoAdjust="0"/>
  </p:normalViewPr>
  <p:slideViewPr>
    <p:cSldViewPr>
      <p:cViewPr>
        <p:scale>
          <a:sx n="75" d="100"/>
          <a:sy n="75" d="100"/>
        </p:scale>
        <p:origin x="931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3T01:35:35.6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3T01:35:36"/>
    </inkml:context>
  </inkml:definitions>
  <inkml:trace contextRef="#ctx0" brushRef="#br0">24532 11059 0,'0'0'0,"0"0"47,0 0 0,0 0 0,0 0 15,0 0-15,0 0 0</inkml:trace>
  <inkml:trace contextRef="#ctx1" brushRef="#br0">12686 5233 4985 0,'-1'0'976'0,"-12"1"1656"0,8 4 1321 16,5 0-528-16,-2 12-560 15,-2 6-329-15,-1 8-760 16,-3 13-359-16,1 16-113 16,-6 8-144-16,-7 12-208 15,-12 17-167 1,32-97-785-16,-36 98 528 0,7 11 112 15,-9 1-112-15,9-1-272 16,-3-7-72-16,14-1-80 16,-4-20 72-16,9-8-80 15,0-10-72-15,5-22-280 16,3-11-184-16,-1-5-536 16,4-2-1113-1,-4-13-1471-15,6-6-2554 0,-3-4-4128 16,-4-9 4769-1,2 4 3329-15</inkml:trace>
  <inkml:trace contextRef="#ctx1" brushRef="#br0" timeOffset="415.71">12117 5602 3672 0,'-2'0'496'0,"-14"0"1377"0,11-5 1175 0,5-5-87 16,4 8-600-1,5 2-465-15,15 5-192 16,0 16-159-16,15 16 191 16,12 9-232-16,8 2-287 15,-12-7-265-15,-47-41-952 16,58 41 536-16,-18-5-168 0,3-11-320 15,-25-2-144-15,-2-7-648 16,-3-5-3169-16,4 2-6289 16,-10-1-752-16</inkml:trace>
  <inkml:trace contextRef="#ctx1" brushRef="#br0" timeOffset="1208.75">17591 7498 2888 0,'-6'4'16'0,"-47"11"24"0,6 4-16 16,-1-4-8-16,-8 6 0 16,19-3-16-16,-1 5 8 15,9-3-48-15,-10 0 0 16,22-10-2880-16</inkml:trace>
  <inkml:trace contextRef="#ctx1" brushRef="#br0" timeOffset="1826.01">17083 7805 3168 0,'-8'-4'912'16,"4"-6"1145"-16,4-4 1047 15,7-2-71-15,4 0-784 16,13-2-665-16,10-2-304 15,-13 6-480-15,19 6 193 16,2 11-209-16,-1 16-216 16,-41-19-568-1,37 43 456-15,-10 2-112 0,-6 19-48 16,-8 5 40-16,-13 6-152 16,-8 2 304-16,-5 2 88 15,-3-11 249-15,-6-5-257 16,1-23 152-16,6-11-320 15,9-15-80-15,6-12-248 16,0-8 112-16,10-32-248 16,25-28 240-16,5-20-152 15,15-14 8 1,2-6 72-16,7-1-192 16,-6 7 248-16,-10 12-136 15,-6 25 136-15,-24 23-120 16,-6 20 32-16,-12 6 16 15,0 14-88-15,-12 6-16 16,-12 26 16-16,-16 29 48 16,-5 13-72-16,-4 12-56 15,8-2 360 1,4-5 80-16,13-7-88 16,8-13-72-16,8-14-87 15,6-6 63-15,9-15-104 16,7 4-24-16,12-10-72 15,11-8-160-15,4-6 136 16,19-8-24-16,-6-3-609 16,-7 1-1087-16,-14 2-2337 15,-10 4-3320-15,2 0-2586 16,-5 10 5859 0</inkml:trace>
  <inkml:trace contextRef="#ctx1" brushRef="#br0" timeOffset="19978.28">21524 5729 3696 0,'-2'0'0'0,"2"3"0"0,0-3 24 0,0 0-24 16,0 0 0-16,0 0 0 15,0 4 104-15,4-2-48 16,-4 3-8-16,0 3 96 16,0-3 489-16,0 3 391 15,-2-1 152-15,2-2-24 16,0 2-232-16,0-3 169 16,0 1 31-16,0-1-8 15,0 3 56-15,0-2-39 16,3-5-217-1,4 0 24-15,-1 0-24 16,10 0 120-16,0-12-111 16,3-3-9-16,9-4-88 15,-1-19 16-15,10 1-48 16,-8-6-120-16,11-10-47 16,2-11-313-16,2-8 136 15,11-7 24-15,0-8-224 16,1-9-160-1,-2-11-32-15,9-6 176 16,-7 5-72-16,5-2-176 16,-3 10 0-16,-2 12 64 15,1 0 0-15,-2 11-152 16,-16 28 16-16,12-18 192 16,5 5-248-16,2-2 88 15,3 6 64-15,-2-1-104 16,2 17 136-16,-5-4 64 15,-11 5-8 1,-2 13-64-16,-4 2 80 16,-15 7-72-16,-8 9 336 15,-13 6-744-15,0 2-176 16,-3 2-848-16,-1 0-1553 16,-9 0-2848-16,-9-7-3537 15,-8-5 6001-15,20 7 561 0</inkml:trace>
  <inkml:trace contextRef="#ctx1" brushRef="#br0" timeOffset="20250.12">22785 3700 5201 0,'-11'0'2576'0,"4"0"1089"0,7-2 128 0,3-2-1985 16,26-1-304-16,11-4-199 15,18 3-233-15,8 2-184 16,4 4 32 0,-5 10-328-16,-14 13-319 15,-51-23-273-15,30 31 48 0,-9 27 120 16,-18 10-24-16,-12 11 48 16,-12 3-136-16,-19-3-192 15,25-20-921-15,9-30-2903 16,12-11-5795-16,22-14 466 15</inkml:trace>
  <inkml:trace contextRef="#ctx1" brushRef="#br0" timeOffset="44067.23">23434 3140 4008 0,'-14'-6'80'0,"8"-5"472"0,4-4 2273 0,0 0-576 16,2-1-569-16,4 8-256 15,2 1-600-15,-3 4 137 16,8 3 55-16,5 18 128 16,2 26-248-16,-2 11-152 15,-6 9-7 1,-7-6-113-16,3-1-192 16,2-13-280-16,-4-7-64 15,-1-15 200-15,-3-5-408 16,3-14 192-16,3-3-128 15,1-10 40-15,2-32-72 16,3-14-24-16,-3-17-72 16,1-5-168-16,4-7-104 15,1 10 136-15,2 28 104 16,4 9 112-16,-3 24 80 16,-2 12-121-1,-2 8 241-15,4 25 65 16,-3 8 7-16,-6 4 0 15,2-4-128-15,-7-6 8 16,2-11 8-16,0-7 24 16,-6-11-184-16,4-3 120 15,-1-6 72-15,3-21-176 16,2-18 24-16,7-18 0 16,-1 6-280-1,2-2 175-15,3 15-63 16,10 28-88-16,-16 11 16 15,3 16 176-15,3 28-72 16,-1 15-376-16,-5-8-1728 16,6-12-3058-16,8-7 177 15,7-13 1113-15</inkml:trace>
  <inkml:trace contextRef="#ctx1" brushRef="#br0" timeOffset="44375.51">24252 2694 5873 0,'-19'-4'2248'0,"-23"5"-1224"0,14 4 2593 0,7 7-1408 0,-3 8-1337 16,3 17-184-16,11 4-200 16,4 4 16-16,4-1-120 15,12-14-80-15,17-1-48 16,-3-12 105-1,-24-17-361-15,35 9 8 0,-9-9-48 16,35-17-24-16,-38-5 15 16,5-36 82-16,-12 16-170 15,-16 13 217-15,-1-11-144 16,-15-2-184-16,-28 2-40 16,17 25-112-16,-16 2-776 15,12 13-1281-15,6 10-2312 16,9 12-440-16,9-2 1169 15</inkml:trace>
  <inkml:trace contextRef="#ctx1" brushRef="#br0" timeOffset="44770.92">24597 2524 6057 0,'-3'0'2296'15,"-11"4"-703"-15,-2 2 3024 16,-8 7-2417-16,-7 13-880 15,-6 13-415 1,8 1-401-16,4 7 152 16,5-4-160-16,9-2-96 15,10-21-424-15,10-2-88 16,-9-18 112-16,16 2-224 0,23-2 136 16,1-26-56-16,6-24-112 15,-2-7-136-15,-6-11-176 16,-17-9-169-16,-2-4 409 15,-12-7 256-15,-4-1 8 16,-10-1 128-16,-7 14-8 16,1 33 152-1,5 25 369-15,2 18-73 16,-2 26-192-16,-7 39 40 16,6 18 200-16,2 7-232 15,6 7-264-15,25-13-328 16,13-12-1648-16,16-21-2705 15,6-14-2585-15,3-22 3633 16,-29-14 153-16</inkml:trace>
  <inkml:trace contextRef="#ctx1" brushRef="#br0" timeOffset="45108.6">25030 2382 6921 0,'-16'-4'2609'0,"-3"13"71"16,1-6 2257-16,7-3-2984 15,6-4-1233-15,15-9-608 16,19-4-144 0,13-21-184-16,4-2 56 0,12-5-104 15,-15 2 40-15,-33 4-177 16,-10 39 401-16,16-28-312 16,-16 17 216-16,-7 7 64 15,-13 4-16-15,-19 15 216 16,4 24-8-16,-10 17-32 15,5 9 193-15,14-4 223 16,4 1-168-16,14-21-200 16,4-9-240-16,12-8-320 15,23-10-857-15,11-12-3056 16,20-23-4096 0,17-27 2760-16</inkml:trace>
  <inkml:trace contextRef="#ctx1" brushRef="#br0" timeOffset="45294.93">25577 1652 5129 0,'-9'0'3688'0,"-22"9"-975"0,10 19 1768 16,-6 22-1664-16,-5 28-153 16,0 16-792-16,16-16-759 15,14-9-825 1,26-6-584-16,12-19-1857 15,5 14-3680-15,3-14-4737 16,-44-44 10570-16,33 25-5905 0</inkml:trace>
  <inkml:trace contextRef="#ctx1" brushRef="#br0" timeOffset="46662.35">19453 5453 2160 0,'0'0'1592'0,"-1"0"-1552"0,-2 5 48 16,-2-3 24-16,0 3 536 15,2 3 937-15,0-8 343 16,1 0-335-16,-1 5-305 16,-2-3-376-16,2 6-440 15,-1 8-176-15,0 3-144 16,2-1-120-16,2-3 56 16,-2-6-136-1,2-8 40-15,0 0 176 16,4-1 312-16,-4-2 297 15,3-2-145-15,-3 0 0 16,0 2-128-16,0-5-104 16,0 4-240-16,3-5 192 15,0 6-168-15,2-7 264 16,-2-3 96 0,1-1 81-16,-4-1-113 0,6 0 240 15,-6-6 0 1,3-10-16-16,4 1-32 15,2-10 24-15,4-6-31 16,1-18 7-16,17-4-96 16,-5-12 80-16,9-9-88 15,13-11-112-15,2-8-64 16,12-16 32-16,7-3-55 16,7-20-586-1,9 7 370-15,1-2-258 0,-1 10 186 16,5 15 143-1,-13 27-272-15,-21 21 112 16,-14 26-240-16,-2 2 216 16,-13 23 24-16,-3-2-312 15,-6 2 200-15,0 4 80 16,-6 1-353-16,-5 9-231 16,-1 3-648-16,-2-4-448 15,-4 4-1433-15,0 0 6098 16,0 0-3049-1,4 0-20493-15,-4-9 16269 16</inkml:trace>
  <inkml:trace contextRef="#ctx1" brushRef="#br0" timeOffset="46967.59">20347 3357 6337 0,'0'0'0'0,"-31"0"2376"0,20 0 1121 16,9-6 216-16,2-4-1905 16,18-4-223-16,24-10-49 15,20-2-656-15,4 7-448 16,5-1-232-16,-10 12 24 16,-15 10-312-16,-46-2 88 15,40 16 64-15,-12 12 192 0,-14 13-80 16,-14 22 120-16,-8 2-200 15,-11 3 225-15,-10 1-273 16,5-11-64 0,9-20-361-16,7-11-1263 15,5-4-4081-15,13-9-5313 16,3-13 9929-16,-10-6-2751 0</inkml:trace>
  <inkml:trace contextRef="#ctx1" brushRef="#br0" timeOffset="48201.2">20817 2782 4456 0,'-47'-12'1417'0,"30"9"1759"16,5-4 737-16,9 1-1480 15,6-1-1121-15,15-7 168 16,19-15 89-16,24 4-313 15,11-17-424 1,8-19-400-16,4 8-440 16,-9-1-56-16,-12 10-1032 15,-20 9-1713-15,-6 21-2512 16,-24 9-2240-16,-12 7 3824 16</inkml:trace>
  <inkml:trace contextRef="#ctx1" brushRef="#br0" timeOffset="48401.17">21053 2450 5001 0,'-8'0'480'0,"-26"11"1344"0,24 2 1849 16,5 2-472-16,5 20-1305 15,10 7-56-15,17 27-279 16,-1 4-561 0,0 10-560-16,7 8-392 15,1-3-256-15,3-7-376 16,-37-81 584-16,38 60-2121 0,2-16-2200 15,15-28-1928-15,-7-12 3216 16,-24-28-1407-16</inkml:trace>
  <inkml:trace contextRef="#ctx1" brushRef="#br0" timeOffset="48682.56">21478 2622 4216 0,'-5'-5'2577'0,"-6"3"-809"16,11-6 2569-16,0 6-1448 15,3 3-1113-15,11 10-287 16,-4 21-681-16,-1 8-112 16,3 19-184-16,-3-1-96 15,-6 2-40-15,4 1-480 16,-7-61 104-16,3 48 264 0,0-19-24 16,1-15-112-1,-4-7-56-15,0-7-72 16,4-2 384-16,3-28-144 15,6-25-208-15,3-25-32 16,-5 36-696-16,5-21-1832 16,2 25-2121-16,-1 2-3017 15,17-1 4521-15,-26 18-1279 16</inkml:trace>
  <inkml:trace contextRef="#ctx1" brushRef="#br0" timeOffset="49064.69">21912 2412 7385 0,'-5'0'1520'0,"-30"30"289"16,11-2 2424-16,2 15-929 15,1 8-1607-15,8-3-513 16,10-3-616-16,11-6-312 16,21-11-8-16,4-5-208 15,9-11-112-15,11-11 192 16,-53-1-120-16,50-18 104 15,11-20-320-15,-10-9 24 16,-13-8-232-16,-20-2 48 16,5-4-24-16,-17-3 264 15,-6-13 120-15,-5 6 8 16,-4 4 88-16,-6 27 48 16,9 35 48-16,1 6-128 15,2 42 248-15,1 22 64 16,2 9-104-1,8-1-80-15,19-5-232 0,2-9-104 16,7-20-864 0,5-14-2817-16,15-6-2280 15,-4-18-201-15,-9-37 1706 16</inkml:trace>
  <inkml:trace contextRef="#ctx1" brushRef="#br0" timeOffset="49370.29">22522 2211 5137 0,'-5'0'3560'0,"-16"8"-1823"16,15-3 2840 0,6-4-2353-16,0-1-2224 15,14-2 1513-15,23-17-1241 16,21-28-264-16,-4 8-88 16,-6-1-585-16,-22 15-1303 15,-10 5 168-15,-16 20 1800 0,0-15-1361 16,-10 1 577-16,-18 14 488 15,-14 1 432-15,-14 27 584 16,1 33 769 0,4 12 423-16,11 3-216 15,17-10-591-15,14-27-625 16,12 0-576-16,18-21-160 16,17-13-200-16,25-25-953 15,7-23-2608-15,12-7-3080 16,3-16 5032-16,-66 48-2143 15</inkml:trace>
  <inkml:trace contextRef="#ctx1" brushRef="#br0" timeOffset="49744.33">23056 1338 4801 0,'0'0'248'0,"-3"-6"2296"15,3 0 2345-15,0-1-1576 16,4-5-609-16,6 9-615 16,5-3-473-16,2 3-247 15,1 6-369-15,9 6-160 16,12 30-104 0,-39-39-736-16,25 51 664 0,7 17-40 15,4 0-344-15,-11 0-312 16,4-1-64-16,-3-16 208 15,-5-11-40-15,-4-20-224 16,1-5 200-16,-8-11 16 16,-4-4-168-16,7-30 248 15,-4-5-168-15,3-35-200 32,2 0-280-32,-7-14-1064 0,-1-10-2321 15,-3 3-1792-15,7 16-2425 16,1 37 4833-16,-5 24-1135 0</inkml:trace>
  <inkml:trace contextRef="#ctx1" brushRef="#br0" timeOffset="50103.47">23810 1293 4032 0,'0'0'0'0,"-28"28"3337"0,9 11 336 15,-13-2 768 1,-6 11-1601-16,-2 3-879 15,17 8-1041-15,4-7-840 16,9-7 56-16,9-2-160 16,4-13-32-16,13-15-248 15,-16-15 304-15,27 11-312 0,10-11-160 16,8-16-368-16,-3-23-441 16,-2-6-207-16,-15-5 112 15,-7-4 600 1,-15-2 199-16,-3 5 409 15,-13 2 320-15,-1 29 129 16,4 12 183-16,-1 11 32 16,0 28 32-16,6 9 48 15,3 3-400-15,19-15-240 16,16 12-312-16,9-18-1296 16,0-5-3233-16,17-16-297 15,-14-16 1010-15</inkml:trace>
  <inkml:trace contextRef="#ctx1" brushRef="#br0" timeOffset="50319.93">24023 838 4480 0,'-3'0'1033'0,"-12"-6"2463"16,1 6 833-16,6 11-1640 15,0 31-929-15,5 34-727 16,20-9-665-1,11-4-688-15,7 1 208 16,5 5-1305-16,-1 2-2896 16,-14-22-536-16,-25-49 4849 0,37 47-4193 15,-5-23 217-15</inkml:trace>
  <inkml:trace contextRef="#ctx1" brushRef="#br0" timeOffset="50650.74">24352 1032 4224 0,'-13'0'865'0,"0"13"1895"16,4 9 1177-16,-4 19-1200 15,3 3-825-15,7-1-968 16,6-13-568-16,15 7-280 16,1-16 24-16,10-6-152 15,6-6-64-15,-9-9-24 16,-26 0 120-16,26-14-56 0,1-11-56 15,-6-18-72-15,6 0-72 16,-21 1 56 0,-1-7-40-16,-5-2-24 0,-6 9 144 15,-1 18-8 1,-1 19 112-16,0 11-208 16,-6 36 224-16,3 20 176 15,3 1-136-15,12 0-136 16,16 2-408-16,13-8-2537 15,7-24-3800-15,1-10 4624 16,-22-20-1215-16</inkml:trace>
  <inkml:trace contextRef="#ctx1" brushRef="#br0" timeOffset="50979.14">24751 1067 5553 0,'-38'1'3304'15,"38"-1"-3304"-15,0 0 0 16,11-2 6434-16,28-12-6034 16,9-25-336-16,9 6-248 15,4-2 72-15,-33 19-48 16,-1-5-288 0,-10-2 192-16,-10 9 216 15,-7 14 40-15,-2-14-256 0,-27 0 488 16,-11 14-16-16,-3 9 368 15,-23 35 384-15,10 10 528 16,24 2 1-16,11-5-313 16,8-6-704-16,12-5-456 15,28-18-248-15,12-1-280 16,26-15-1425 0,3-6-3160-16,15-14-4057 15,-19-11 5066-15</inkml:trace>
  <inkml:trace contextRef="#ctx1" brushRef="#br0" timeOffset="51907.68">18060 2344 5153 0,'-2'-35'240'0,"2"-18"72"16,8 10 1800-16,5-5 1353 15,-7 29-841-15,-6 16-791 16,-3 6-825-16,-13 26-128 16,-15 51 8-1,-12 31 121-15,-5 14 7 16,-3 10-64-16,51-135-952 0,-58 147 608 16,-6 24-136-16,-16 12 377 15,-13 3-49-15,-10 14-40 16,7 5 80-1,3 1-440-15,9-1-240 0,14-23 344 16,20-30-184-16,21-39-320 16,19-39 232-16,10-36-272 15,16-16-24 1,2-17-80-16,1-2 128 16,2-16-136-16,-3-4-208 15,1-11-936-15,-1-5-889 16,-2-2-863-16,-2-4-1481 15,-3 3-2225-15,-7 7 1985 16,-6-6 697 0</inkml:trace>
  <inkml:trace contextRef="#ctx1" brushRef="#br0" timeOffset="52175.34">16930 4089 4833 0,'-40'1'1312'0,"19"18"520"0,13-4 1897 15,2 14-1232-15,-2 13-937 16,0 23-360-16,5-8-448 16,3 52 401-16,3-42-673 15,16 51 400-15,-3-35-152 16,-5-32-192-16,-11-51-536 16,20 52 408-16,7-12 48 15,-1-16-216-15,14-15 80 16,6-18-232-16,-2-20 56 15,12-14-200-15,-2-19-48 16,1 14-1312-16,1-18-2457 16,5 10-3928-16,1-8 1783 15,-57 48 2146-15</inkml:trace>
  <inkml:trace contextRef="#ctx1" brushRef="#br0" timeOffset="54302.94">17567 1446 4528 0,'-61'-30'48'0,"39"14"105"15,2-3 407-15,3 4 832 16,6 2 472 0,3 4-191-16,4 2-177 15,4-3-176-15,0 4-295 16,0-2-281-16,0 2-240 16,4 1 48-16,-1 2-32 15,-3 2 56-15,3-4 136 16,-3 5-712-16,0 0 0 15,-2 0 2513-15,-2 0-1889 16,-4-3-176 0,-2 3-80-16,0 3 8 15,-3 3-112-15,-1 2 64 16,3 11-184-16,-8-1 40 16,-4 14 64-16,-1-3-72 15,0 16-7-15,-3 4 71 16,7 11-408-16,4-5 432 15,13-11-48-15,3 13-104 16,8-18-272-16,13-5 200 16,6-22 248-16,-1-9-320 15,11-6 256 1,6-29-48-16,12-17-48 16,-10-9 8-16,-7-11-200 15,-9-7-200-15,-11 6-64 16,-18-1 120-16,-2-2 96 15,-14 16 80-15,-5 12 144 16,-1 15 0-16,6 21 40 16,6 14 16-1,2 40-64-15,2 37 112 0,2 35 296 16,8 12 128 0,7 5-512-16,5 6-232 15,14-23-48-15,1-25 272 16,11-41-424-16,15-7-984 15,1-38-2385-15,0-18-1944 16,8-41-3417-16,-20-21 7145 16,-28 55-2271-16</inkml:trace>
  <inkml:trace contextRef="#ctx1" brushRef="#br0" timeOffset="54609.49">17976 1223 5545 0,'0'0'0'0,"-38"0"3544"0,6 17-1583 0,-7 0 863 16,12 16-2055-16,3 11-417 16,4-15-368-16,12 8-32 15,18-22-136-15,16 5-16 16,9-9 40 0,21-7 216-16,-56-4-56 0,58 2-48 15,8-2 56-15,-1 2 240 16,-10 4 216-16,-25 23 288 15,-14-4 256-15,-12 36 248 16,-9 9-175-16,-21 10-169 16,-4 8-272-16,-12-5-616 15,2-3 192-15,6-24-408 16,15-25-1808-16,9-26-5162 16,9-29-8-16,-2-14 2714 15</inkml:trace>
  <inkml:trace contextRef="#ctx1" brushRef="#br0" timeOffset="54744.85">17968 1273 8321 0,'0'0'0'0,"-19"-14"2865"0,17 7-529 16,15-12 633-16,22 0-2401 16,30-9-624-16,29-6-2056 15,10 5-4610-15,-1 2 3001 16,-26 4-719-16</inkml:trace>
  <inkml:trace contextRef="#ctx1" brushRef="#br0" timeOffset="54974.13">18870 969 6737 0,'-21'9'1864'0,"0"31"-407"0,3 4 3808 15,-4 12-2033-15,-18 31-1095 16,-7 15-393-1,2 12-479-15,-13 4-513 16,4 4-448-16,11-12 32 16,11-28-592-16,14-34-344 15,18-48 600-15,-3 36-2097 0,3-29-3576 16,8-16-2889-16,8-49 4841 16,-13 38-455-16</inkml:trace>
  <inkml:trace contextRef="#ctx1" brushRef="#br0" timeOffset="55237.5">18451 1123 8305 0,'-21'-2'2617'0,"0"7"-353"15,12 2 1937-15,1 7-2448 16,9 9-937-16,15 4-632 16,10-4-80-16,12-5-160 15,9-10 136-15,9-6-304 16,0-16 256-16,-14-15-88 15,-42 29 56-15,35-35-184 0,-14 12 168 16,-15-22-240 0,-14 4-288-16,-35 4-657 15,-15 14-167-15,-12 16 56 16,12 28 416-16,-11 40-241 16,8 14-199-16,11 3-1289 15,33 7-1639-15,12 1 3671 16,5-65-3687-16</inkml:trace>
  <inkml:trace contextRef="#ctx1" brushRef="#br0" timeOffset="55603.91">19200 1394 6145 0,'-16'-3'2240'0,"-34"3"-327"0,7 5 1439 16,-26 4-231-16,-6 18-1136 15,6 6-593-15,19-4-784 16,10 20-184-16,6 0 200 16,10 6 16-16,10-11-224 15,12 0-288-15,2-44-128 16,13 41 192-16,17-19-104 16,9-3-16-16,9-17-280 15,14-13 224-15,4-23-224 16,-5-10 80-16,-8-16 64 15,-18 2 128-15,-22-6-528 16,-13 6-280-16,-17 15 96 16,-24-4-264-1,-16 3-216-15,-1 34-161 0,2 16-511 16,8 42-705-16,8 12-623 16,16 4-1801-1,7 4 3832-15,16-54-3063 0</inkml:trace>
  <inkml:trace contextRef="#ctx1" brushRef="#br0" timeOffset="55908.64">19800 753 6993 0,'0'0'0'0,"-42"-4"3497"0,-25 4 256 0,-7 16-737 0,-8 23-887 16,-4 28-369-16,-33 41-528 15,47-16-47-15,16 12-153 16,12 9-480-16,27-4-264 16,13-10-184-16,25-25-104 15,-21-74 0-15,45 62 0 0,8-21-568 16,11-18-824-1,15-15-1433-15,14-21-2008 16,10-26-3065-16,-1-24 4025 16,-79 44-271-16</inkml:trace>
  <inkml:trace contextRef="#ctx1" brushRef="#br0" timeOffset="56129.69">19952 719 9041 0,'-8'-4'3441'15,"-16"4"-1696"-15,-2 0 2375 16,14 9-279-16,-3 21-2184 16,4 37-73-16,1 18-704 15,7 29 40-15,3-18-552 16,10-12-288-16,4-1-168 16,-1-13-464-16,-13-70 552 15,16 49-2656-15,3-5-3650 0,15-13-5096 16,-15-17 4737-16</inkml:trace>
  <inkml:trace contextRef="#ctx1" brushRef="#br0" timeOffset="68635.45">15711 6888 4080 0,'0'0'48'16,"-3"1"24"-16,3-1-72 16,0 3 280-16,-2-2 201 15,2 4 311-15,0 5 168 16,7 11-200-16,-7 23-16 16,3 18-256-16,-3 13 16 15,0 0 17-15,-3-6 223 16,0-8-56-16,-2-17-80 15,0-20-224-15,5-4-64 16,0-10-128-16,-2-10 144 16,2-5-160-1,0-4-64-15,-1-17-56 16,1-22-104-16,0-4 16 16,0-13 104-16,6 7-104 15,-3 8 16-15,7 26-32 16,-5 9-24-16,1 12-24 15,1 13 152-15,-4 33-80 16,0 11 24-16,-3 3-8 16,-1 2 32-1,-6-5 64-15,1-11-64 16,-4-22 176-16,2-3-96 16,3-11 168-16,2-3-136 15,-2-14-31-15,4-25-81 16,1-8-105-16,3-11 57 15,3-5-40-15,1 4-72 16,-4 14 112-16,5 31-80 16,-2 5-72-16,1 5 232 15,-4 23-48 1,-3 10 16-16,0 3-72 16,-3-3 8-16,-10 12 160 15,0-16-104-15,0-9 32 16,7-10-8-16,-1-10 0 15,-1-3-32-15,-1-5 56 16,1-11-72-16,1-15 72 16,6-9-160-16,1 0 88 15,9 12-16-15,1 7 32 16,6 10-8 0,-2 12-104-16,4 2 80 15,0 2 56-15,-4 11-56 16,-3 2 64-16,-11 8-16 15,0 3-24-15,-12 4 16 16,-8 0 80-16,-2 2-112 16,-5-10 112-16,-5-5-112 15,11-11 104-15,-8-4 49 16,16-13-177 0,7-18 7-16,6-12-79 15,9 4 152-15,2 11-96 16,10 1 56-16,-1 7-56 15,4 14 40-15,-4 4 0 16,3 8 72-16,-10 11-32 16,-8 6 40-16,-5 13 65 15,-5-8 111-15,-8 0 80 16,-3-11-112-16,5-8 88 16,1-8-136-1,2-7-208-15,6-25 32 0,9-6-904 16,7-9-3649-1,25 4-1113-15,-33 17 1634 0</inkml:trace>
  <inkml:trace contextRef="#ctx1" brushRef="#br0" timeOffset="69984.78">25666 7090 3424 0,'-13'24'32'0,"9"-22"-16"0,-8 21-24 0,4-6 88 16,-2-5 56-16,4-6 953 15,4-6 1175-15,2 0-2264 16,0-2 4249-1,0-10-2401-15,3 2-95 16,4-4-137-16,4-1-120 16,3-11-119-16,15-1-145 15,-6-11-344-15,5-21-120 16,14-7-144-16,6-3-240 16,-16 18-95-16,18-18 71 15,-10-8-160-15,2 8-72 16,-4 2-64-1,-1 7-24-15,-16 8 64 16,-5 11-8-16,0 15-96 16,-9 0-96-16,-7 14 104 15,0 4 64-15,0 6-776 16,0 2 704-16,-7-4-4937 16,2 4-185-16,-3 1-2407 15,-4 7 4752-15,-1-6-679 16</inkml:trace>
  <inkml:trace contextRef="#ctx1" brushRef="#br0" timeOffset="70235.35">25898 6360 5161 0,'-13'0'1576'16,"-6"3"920"-16,13-3 2209 16,2 0-1496-16,3 0-1296 15,4 0-1073-15,10 0 56 16,16 0-128-16,11 0-40 15,5-4-240 1,4 4-96-16,-10 5-151 16,-39-5-241-16,37 20 200 0,-18 19 0 15,-8 19 72-15,-7 5 72 16,-9 7-296-16,-3-1-240 16,1-17-793-16,10-11-3231 15,25-21-5851 1,12-9 1058-16</inkml:trace>
  <inkml:trace contextRef="#ctx1" brushRef="#br0" timeOffset="72965.99">31233 5811 2424 0,'-8'5'-8'0,"5"-4"64"0,-4-1 104 16,2 0 832-16,4 0 793 15,-2-6-57-15,-1-2 112 16,0 6-79 0,2-3-273-16,-1 2-496 15,1-3-392-15,2-5-295 16,7-3-257-16,4-5 88 16,6 4-128-16,1 5-48 15,-2 6 112-15,-1 7 80 16,-3 14-8-16,4 0 88 15,-12 10 160-15,-4 3 376 16,0-11 168 0,-13 3 48-16,-3-2 1 15,1-6 151-15,-2-8-104 16,4-5-304-16,3-7-344 16,-1-7-224-16,5-9-160 15,4-5 40-15,2-9-64 16,6 12 56-16,1 1 8 15,1 11-16 1,-2 8 144-16,1 4-24 0,-1 5 168 16,1 6-128-16,-4 6 33 15,-3-5-9 1,0 3 8-16,0-5-120 16,-3-2-96-16,1-8 24 15,-1 0-48-15,0-9-24 16,-1-7 128-16,1-13-312 15,-3 0 200-15,-1 10 128 16,-1-2-208-16,0 14 168 16,0 7-617-16,-8 0-831 15,2 7-2177-15,6 3-4488 16,6-10 415 0,2-10 5026-16</inkml:trace>
  <inkml:trace contextRef="#ctx1" brushRef="#br0" timeOffset="74656.28">31368 4718 2584 0,'-4'0'16'0,"-2"0"40"0,3 0 200 16,-5 0 1737-1,3-4 567-15,-5-2-215 16,6-1 31-16,0 0-111 16,3 3-225-16,1 4-2040 15,-2-2 3017-15,2 2-1897 16,0 0-1120-16,0-4 752 0,10-2 224 15,7 2-72-15,12 1-103 16,5 3 39-16,1-7-280 16,13 3-112-16,-1-6 56 15,-5 5-200 1,-18 0-272-16,-4-5 80 16,-8 7-136-16,-9 3 72 15,-3 0-48-15,0 0 0 16,-3 0-2048-16,-10 0 263 15,0 2-159-15,-6-1 64 16,3 6 847-16,6 5 777 16,-11-4 280-1,5 3 416-15,-3-4 369 0,9 3 607 16,1-1 112-16,-1 2-55 16,7 9-249-1,-3 13-200-15,4 6 40 16,0 11-344-16,1 19 89 15,-1 17 79-15,-1 14-384 16,0 1 208-16,1 1-312 16,0-7 56-16,1-3 8 15,-1-3-224 1,2-17-160-16,0-22-120 16,11-6 80-16,-4-18-72 15,7-6 104-15,-14-2-64 16,4-12-112-16,-4-6 104 15,0 0 0-15,0 0 32 16,0 0-64-16,-2 0-136 16,-6 0-40-16,-3-2-112 15,-1 2 96-15,-8-4-288 16,2 4-48-16,-11 0 88 16,0 6 56-16,-8 6 160 15,16-2 144-15,2 0 200 16,8-2-160-1,5-3 168-15,4-3-112 16,5-2 296-16,10 0-48 16,24 0 144-16,13-7 24 15,9-3-184-15,8-3 0 16,-6 3-96-16,-3-6-96 16,-18 6 0-16,-14 4-472 15,-12 4-1624-15,-11 2-2273 16,1 0-3113-1,-4 0 7458-15,-10 1-14339 16,-1 0 12115-16</inkml:trace>
  <inkml:trace contextRef="#ctx1" brushRef="#br0" timeOffset="75475.39">31297 5913 3008 0,'-5'0'600'0,"-17"0"1513"0,15-4 1215 16,6 0 753-16,1 2-1304 15,3 2-793-15,8-4 97 16,10 1 47-16,5 3-623 16,9-2-329-16,-8 2-240 15,2-5-320-15,-29 5-616 16,32-6 200-16,15-8-136 0,-9 0 112 15,-17 4-144 1,10-3-24-16,-17 10-112 16,-9-1-152-16,-5 4 256 15,-2 2-528-15,-4 5 512 16,-4 11-8-16,-6 4 192 16,0 4-184-16,2 13 272 15,4 9 0-15,-6 1 168 16,2 10 104-16,6 5 65 15,-5 3 15-15,5 9 48 16,1 8 8-16,-1-1-256 16,-5-2 16-16,7-10-128 15,3-5-184 1,6-12-48-16,0-19 80 16,-3-9-232-16,3-6 24 15,-3-3 160-15,0-3-128 16,-1-4 16-16,-4 1 56 15,-3-1-120-15,-5 4 72 16,-1 0-72-16,1-3-24 16,0 0 96-16,0-1-80 15,5-2 48 1,2-1-208-16,-4 2 232 16,-3 1-80-16,-1 4-136 15,-9 1 168-15,-1 0-24 16,-8-1 56-16,13 0 72 15,-3-6-160-15,2-5 72 16,12-3-8-16,2-3 64 16,0 0-104-16,6 3 96 15,-2 0 80-15,2 0-80 16,10-4 464 0,4 1-376-16,16-3 72 15,6-5 216-15,9 5-216 16,11-3 160-16,6-5-320 15,-2 4 64-15,-7-1-152 16,-15 3 280-16,-12 2-720 16,-7 2-1104-16,-8 4-1633 15,-8 0-3368-15,-3 0 6633 16,0-1-17660-16,-1-8 15620 16</inkml:trace>
  <inkml:trace contextRef="#ctx1" brushRef="#br0" timeOffset="76538.78">21410 12048 2744 0,'-3'1'-8'0,"-8"39"48"0,-2-27 104 0,3 7 1617 15,1-16 695-15,-4 6-288 16,2 0-127-16,-7-8-393 16,-6-7-143-16,-10-20-65 15,-4-1-224 1,-6-4-208-16,44 30-1008 0,-28-66 553 16,7-14-345-16,8-16-64 15,18 12-56-15,22 4 128 16,11 17 72-16,14 9 168 15,2 34-136-15,-4 11 176 16,43 38 336-16,-29 21-632 16,-14 9 376-16,-10 37 345 15,-34 3 255 1,-7 9-32-16,-28-20-392 0,-14-23-192 16,-15-3-568-1,-1-21-208-15,-6-38-1016 16,1-41-2537-16,-1-42-5329 15,7-45-952-15,19 63 7338 16</inkml:trace>
  <inkml:trace contextRef="#ctx1" brushRef="#br0" timeOffset="81251.13">17909 11820 2200 0,'-13'-2'-16'0,"3"2"-16"0,2-15 104 0,0 12-32 15,0-13 24-15,-1 6 408 16,1 6 696-16,-2 0 137 15,4 7-185-15,1-6-312 16,0-7 40 0,0 5-248-16,5 3-432 0,3-1-112 15,7-3-96 1,8-15 96-16,-1 13-64 16,2-7 112-16,-2 15 24 15,-1 4 80-15,-10 0 161 16,-3 2 215-16,-3 13 240 15,-3-4-8-15,-2 10 24 16,-8-10 104-16,4-1-151 16,-1-12-185-16,-1-2-144 15,3-2-48-15,0-15-128 16,0 0-16 0,1 9-160-16,6-9-120 15,1 3 32-15,6-5-136 16,1 22 88-16,-1-6-24 15,0 6 24-15,-2-6-8 16,4 1 56-16,-5 3-56 16,-3 0 144-16,0 4-160 15,0-5 48-15,0-2 72 16,-3 3-288 0,-4 0-272-16,2 8-3857 15,5-4-2729-15,0 20 2650 16</inkml:trace>
  <inkml:trace contextRef="#ctx1" brushRef="#br0" timeOffset="81994.53">17776 12385 2264 0,'-5'-4'40'0,"-18"8"-8"0,15-8 32 0,2-1 1016 0,3-19 321 15,3 6-809 1,0 13-264-16,9 0-128 16,4-6 40-16,2-12-184 15,1 22 112-15,4 5 136 16,-20-4-304-16,10 5 472 0,3 1 72 16,-7 4 88-16,-1 7 144 15,-2-4 281-15,-3 5 223 16,-8-9 0-16,-6 7-280 15,-2-1-87-15,-7-5-81 16,6-2-112 0,-2-12-96-16,7-11-288 15,3 19-272-15,2-7-112 16,7-4-144-16,0-21-8 16,15 5 8-16,10 5-40 15,4 5 144-15,-3-6 64 16,-4 3 16-16,-2 7-8 15,-8 5 24-15,-8 12 112 16,-1 4 56-16,-5 11-16 16,-4-14 72-1,-4 8-80-15,-3 1-176 16,2 0-112-16,5-6-1504 16,3-9-4137-16,6-1-1297 15,3-2 4586-15</inkml:trace>
  <inkml:trace contextRef="#ctx1" brushRef="#br0" timeOffset="83306.71">17848 13304 2920 0,'-26'0'168'0,"15"0"-200"15,6-4 176-15,-6 2 192 16,8 2 232-16,1 0 889 16,2 0-137-16,-2 12-128 15,2 20-256-15,4 7 161 16,-4 10 647-16,0 6-152 15,0-3-215-15,0 2-449 16,-5-14 192 0,3-11-184-16,2-9-848 15,0-8 136-15,3-9-456 16,-3-3 232-16,10-10 640 16,-2-20-656-16,5-3-224 15,-7-22-280-15,1-6 360 16,-4-9 712-16,-3 1-632 15,0 5-224-15,0 5-32 16,0 24 240 0,0 26 1609-16,0 11-1746 15,-2 25 858-15,-7 24-185 16,-9 26 496-16,-8 12 744 16,-2-2-688-16,10-13-559 15,3-21-457-15,7-3 1296 16,5-31-1288-16,6-10-232 15,1-9-168-15,10-14-465 16,2-20-775-16,10-6-1817 16,-9 11-5400-16,-2-24 2535 15,-15 40 3290-15</inkml:trace>
  <inkml:trace contextRef="#ctx1" brushRef="#br0" timeOffset="84954.95">15049 13309 2376 0,'-23'0'256'0,"12"-9"-280"0,3 9 304 0,0-6 688 16,0 2 121-1,-1 9-57-15,-3 8 176 16,-2 21 176-16,1 14-431 15,0 18-105-15,-6 18-208 16,0-8 176-16,4-17 136 16,7-16-520-16,8-18-512 15,7-9 56-15,2-12 32 16,11-11-8-16,4-36-464 16,-5-15-184-16,-5 1 304 15,-3 11 224 1,-7 4 544-16,-4 18-192 15,-4 17-160-15,-4 9 88 16,-9 21-152-16,1 15 560 16,6 1-608-16,7 2-432 15,8-8-3769-15,38 4-1616 16,-22-19 3473-16</inkml:trace>
  <inkml:trace contextRef="#ctx1" brushRef="#br0" timeOffset="86235.46">18825 13530 2496 0,'0'0'544'0,"16"12"-704"16,8 17 216-16,-21 6 976 15,-3-8 1137-15,-3 15-625 16,-13 1-456-16,-4 1-720 16,8-18-320-16,2-15-2448 15,7-13-4377 1</inkml:trace>
  <inkml:trace contextRef="#ctx1" brushRef="#br0" timeOffset="87989.91">24734 14797 1528 0,'-7'4'-24'0,"-52"8"48"0,8-7 8 0,-2 0 120 16,-8-5 496-1,-2-7 112-15,-1-13-176 16,-3 7-136-16,-12 1 153 15,-6-9 311-15,-18-20 40 16,-17-14 280-16,120 55-1232 0,-130-67 984 16,-14-5-135-16,-17-3-249 15,-22-32 32-15,-3-17-424 16,-6-26-8-16,4-8 320 16,28-20 704-16,25 2 1 15,29 6-41 1,31 8-296-16,30-19 192 15,15 6 249-15,20-8-1578 16,34-22 762-16,48-21-289 16,40-21-64-16,42-16-8 15,45-13 64-15,48-7 40 16,52-29-64-16,47 7-160 16,33 11-24-16,30 31 64 15,22 16-112 1,9 42 232-16,2 36-360 15,7 30 112-15,2 39 456 16,-3 27-280-16,-2 46-16 16,-12 21 152-16,-4 31-48 15,-21 26 136-15,-5 19-304 16,-17 23 208-16,-9 19-168 16,-110-19 184-16,157 75-56 15,-122-22-64-15,-17-1 64 16,-21 0-216-1,-20-2 112-15,-22 3-40 16,-10 1 232-16,-65-35-296 16,73 70 241-16,-105-55-41 15,10 42 232-15,-20 7 32 16,-40 23-144-16,-39-4-64 16,-28 6 72-1,-46 7-264-15,-38 19-320 0,-34 5-216 16,-46-21 1112-16,-38-5-1344 15,-38 0 976 1,-20-2-120-16,-22-31-640 0,-30-19 880 16,-30-14-176-16,-11-17 664 15,-25-16 120 1,-17-22-576-16,-8 0-464 16,-13 9 392-16,-5 0-55 15,5-15 679-15,-3-11-1304 16,15 10-112-16,1 5 704 15,21-23 32-15,35-7-232 16,29-9-512-16,36-13 352 16,41 5-649-16,45-29-167 15,35 18-752 1,32-16-1881-16,34 1-1784 16,12-9-4489-16,14-13 4585 15,20-8 3873-15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2:07:16.4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19461 6899 8257 0,'0'0'0'0,"-53"9"3089"0,21-4-3113 0,13-5 416 16,3-20 312 0,6-18-32-16,2-10 272 15,0-18 297-15,8-20 263 16,13-19 0-16,24-11-47 16,8-6-417-16,-45 122-1040 15,61-140 816-15,19-4 64 0,23-4-320 16,20 10 17-16,9 1-121 15,17-3-208-15,24 15-64 16,15 4-96 0,9 2-144-16,20 11 176 15,-2 12 64-15,8 17 32 16,3 17-352-16,-8 21 328 16,0 7 0-16,-19 14-80 15,-7 10 80-15,-5 6-264 16,-11 4 40-16,-17 14-24 15,-4 5 264-15,-12 17 48 16,-10 7-32-16,-6 6-304 16,-7-1 32-1,-7 16 80-15,-4 6 136 16,-8 2-272-16,-8 7 80 16,-7-1 408-16,-7 2 8 15,-12 3 16-15,2 4-40 16,-3 0-184-16,-2 2-88 15,0-4-104-15,-3-3 160 16,-1 1-23-16,-15-1 63 16,12-2 32-1,-10 2-216-15,-2-3 112 16,-2-3 0-16,-19-23-16 16,11 13-104-16,1-1 56 15,-1-1-8-15,0 0 16 16,-8-6-64-16,7 1-24 15,-7-14-104-15,-11 5 216 16,7-4 160-16,-9-7-176 16,2-2-96-16,-1 2 32 15,-2-8-16 1,-7 6 112-16,4-9-48 16,6 2 32-16,-10-4-208 15,4 12 96-15,-1-11 144 16,-2-1-48-16,1 6-104 15,-2-4-64-15,1 2 312 16,-4-1-192-16,0 2 56 16,3-1-104-16,-2 9 200 15,-4-11-128-15,0-2 56 16,0 6-40-16,0-3-48 16,0-4 96-1,-2 4-272-15,-3 2 280 16,-1-6-32-16,3-5-168 15,-2 2 160-15,2-5-96 16,3-2 0-16,-4-2 200 16,1 0-216-16,-2-7-24 15,4 4 120 1,-1-4-152-16,-1 7 216 16,0-6-184-16,3 3 120 15,-2 0-128-15,2-2 120 16,0-2-80-16,-1 2 88 15,1-3-184-15,0 2 112 16,0 1 56-16,0-3 80 16,0 0-224-16,0 0 120 15,0 4-96-15,0 2 48 16,0 2 72-16,0-8 24 16,0 1-168-1,0 1 8-15,0 5 128 16,0-3 64-16,0 7-232 15,0-5 184-15,-2 4-96 16,2-1 24-16,0 1 144 16,0 0-136-16,0 5-96 15,0-6 208-15,0-5-256 16,0 6 264-16,0-5-160 16,0-1 112-16,0 6-136 15,-2-4 104-15,-4 6-24 16,8-7-64-16,-2-4 96 15,-5 3-160 1,5 1 88-16,0-3-16 16,0 3-152-16,-2-7 80 15,1 2-48-15,-1-3 96 16,0 4-232-16,2 1 136 16,-1-4-144-16,-4 0-889 15,0-3-583-15,0 0-1537 16,0-3-1752-16,-4-5-904 15,1 2 1120-15,-3-8 408 16,-4-4 2193 0</inkml:trace>
  <inkml:trace contextRef="#ctx0" brushRef="#br0" timeOffset="490.12">24892 7927 3864 0,'-3'0'1681'0,"2"0"-513"0,1 0-1168 0,3 3 5049 16,0-3-2648-16,7 3-401 15,6-1 8-15,-2 0-175 16,7 2-185-16,-3 8-240 16,2 7-87-1,1 0-273-15,-21-19-1048 0,20 30 824 16,-4 8-64-16,0 7-144 16,-7-5-135-16,1-7-1 15,-4-2-112-15,9-2-192 16,-1-11-168-16,4-8 216 15,1-4-24-15,2-6 8 16,-5-3-80-16,5-10 96 16,6-5-24-16,-12-7-16 15,7 0-104 1,5-5-88-16,1 3 72 16,-3 2-136-16,9-1-72 15,3-9-784-15,4 2-1713 16,-12 4-3688-16,0 0-5746 15,-14-4 5602-15,-15 20 4497 16</inkml:trace>
  <inkml:trace contextRef="#ctx0" brushRef="#br1" timeOffset="8527.7">18874 13501 9017 0,'0'0'0'0,"-98"-65"2897"0,42 78-4841 0,13 49 1095 15,17 10 801-15,25 20-56 16,31 10-96-16,10 17-160 16,12 15 80-1,4 11 320-15,8-13-80 16,7 1 8-16,-71-133 32 15,85 119 560-15,11 1 64 0,14-26-303 16,12 15 543-16,16-17-88 16,10 7-192-16,22-4-32 15,19-23 152-15,4 0-224 16,17-16-72-16,-5 3 17 16,-1-13 175-1,-1-7 176-15,-4-19-240 16,3-15-8-16,1-5-72 15,-9-25-312-15,0-2 160 16,-58 6 112-16,79-23 273 16,-51 0-281-16,-47-10-232 15,56-19 368-15,-75 24-232 16,30-2 168-16,-8-13-64 16,-15 3-264-16,-11-1 128 15,-10-8 24-15,-7 5 80 16,0-19-224-1,-7 7 688-15,1-7-896 16,-1 6 128-16,-1-16 233 16,-6 2-41-16,-4 3-264 15,-4 17 56-15,-1 20-48 16,-12-30 696-16,9 4-472 16,-3 6-408-1,-7 12-48-15,-1 10 104 16,-7-8 568-16,-7 4-640 0,0 6-160 15,-9 8-272 1,4-4 488-16,-6 4 792 16,2 2-480-16,-2 2-200 15,1 7-320-15,-10 2 184 16,1 15 632-16,-4-3-168 16,-3 3-400-16,0 6-560 15,0-4 672-15,-5 4 920 16,0-3-992-16,-1 0-16 15,-7-1-568-15,0-1 320 16,0-4 832 0,-3 6 160-16,2 6-904 15,-1-4-88-15,1 4-24 16,-1 0 728-16,1 3 120 16,0 1-344-16,1 4-600 15,-8 4 88-15,0 0 616 16,-1-3 152-16,-10 8-584 15,14-2-72-15,-8-2-48 16,-1 0 800-16,3 5 0 16,-8 3-672-16,8 1-272 15,-4 3 40 1,1-4 560-16,3 6 680 16,3-1-1152-16,5-7-104 15,8-2-176-15,-3-4 272 16,9 0-721-16,7-4-1487 15,2-5-985-15,2-1-984 16,6-7 152-16,12-7 328 16,13-12 1745-1,15-16 2048-15,-30 22-1624 0</inkml:trace>
  <inkml:trace contextRef="#ctx0" brushRef="#br1" timeOffset="8760.04">24480 13207 1776 0,'27'-22'560'0,"7"5"1136"0,5 0 281 15,-12 7-377-15,-13 7-736 16,15 6-56-16,-8 9-95 16,16 16-57-16,18 15-512 15,-9-7-120-15,41 31-376 16,-12-7 160 0,-75-60 192-16,75 68-88 0,-4-1-56 15,-8-2-432-15,-20-2 616 16,-24-21-401-16,7 24-831 15,-13-25-1840-15,-13-1-337 16,-4-8 1825-16</inkml:trace>
  <inkml:trace contextRef="#ctx0" brushRef="#br0" timeOffset="41923.01">27181 13724 11194 0,'0'0'0'0,"-29"-11"3793"0,25 0-4289 0,7 9 1312 15,6-8 2280-15,-2 10-311 16,7 0-705-16,12 2-687 16,8 16-1321-16,3 23 1792 15,7 12-776-15,-3 3-744 16,-41-56-344-16,41 65 313 15,-17-6-361-15,16 8 480 16,-17-13-112-16,-4-28-264 16,-3-11-1016-16,-1-5-1505 15,4-14-1584-15,16-6-3240 16,4-43-1681-16,4-8 3609 16</inkml:trace>
  <inkml:trace contextRef="#ctx0" brushRef="#br0" timeOffset="42167.22">27945 13647 5113 0,'0'0'0'16,"-13"0"7801"-16,2 4-4728 16,4 7 1512-16,-9 29-1488 15,-13 20 255-15,-9 26-975 16,-21 21-657-16,-6 15-280 16,-5 25-1231-16,-7 13-209 15,1-12 0-15,76-148 0 16,-62 124 0-16,20-45 0 0,20-26 0 15,19-8-577-15,9-37-1911 16,23-3-1817 0,16-44-3113-16,11-31-3176 15,2-32 4801-15,-44 75 4209 0</inkml:trace>
  <inkml:trace contextRef="#ctx0" brushRef="#br0" timeOffset="42410.91">28031 13660 11402 0,'0'0'0'0,"-45"0"6769"0,33 0-6465 15,12 2 1953 1,9 8 295-16,19 3-527 16,24-1-1185-16,29-4-1088 15,17-8 144-15,15-5 160 16,-7-15 288-16,-5-8-1232 15,-101 28 888-15,89-16-2409 0,-27-12-831 16,-30 1-1873-16,-16-1-2009 16,-22-2 1825-16,-13 12 3177 15</inkml:trace>
  <inkml:trace contextRef="#ctx0" brushRef="#br0" timeOffset="43191.48">28185 13401 5545 0,'-8'0'2648'0,"0"2"-2136"16,18 6 1545-16,3 6 1872 16,3 2-745-16,6 4-1583 15,17 3-665-15,-2 2 208 16,-13-6 176 0,-10-2-824-16,4-9 209 15,-9-3-201-15,-9-5-504 0,7 5-384 16,1-5 248-16,-5-3 888 15,-3 1-288-15,3-6-696 16,-3 1-208-16,7-4 456 16,-7 1 424-16,3 3-272 15,0 1-336-15,-3 2-456 16,0 4 624-16,3-4 552 16,-3 4-552-1,0 0 0-15,4 0-288 16,-4 0 288-16,0 0 0 15,3 0 824-15,0 0-808 16,5 0-416-16,-5 0 264 16,-3 0 656-16,0 0-520 15,0 0 0-15,0 3 328 16,0-3-328-16,0 0 0 16,0 0 0-16,0 0 0 15,0 0 0 1,0 0 0-16,0 0 0 15,0 1 888-15,0-1-1152 16,0 0 528-16,0 0-264 16,0 0 0-16,0 0 0 15,0 0 0-15,0 1-144 16,0-1 144-16,-1 0-544 16,1 3 1512-16,-2-3-1272 15,2 2 312 1,0 2-816-16,0-4 808 15,-2 0 1048-15,-1 1-1296 16,0 3 280-16,0-2-504 16,-2-1 1000-16,3-1 280 15,-1 0-768-15,-2 2-296 16,-3 0-368-16,7-1 1136 16,1 1 361-16,0 5-425 15,0 9-128-15,0 24-848 16,9 14 1648-1,4 9-304-15,6-6-480 16,4-10-152-16,9-5-656 16,-5-12 448-16,5 9 88 15,-6-30-1392-15,3-2-1897 16,6-8-2928-16,-9-23-2625 16,3-6 592-16,-9-23 5442 15</inkml:trace>
  <inkml:trace contextRef="#ctx0" brushRef="#br0" timeOffset="43391">28822 13319 9610 0,'0'0'0'0,"-38"-2"6665"0,15 3-5169 16,9 10 1785-16,-17 35-144 16,-25 24-393-16,-10 15 209 15,-7 18-1417-15,0 5-191 16,11-11-1345-16,19-11 0 15,14-25-529-15,29-61 529 16,-24 50-3136-16,16-3-3762 0,1-2-6049 16,-6-11 5290-1,9-29 6065-15</inkml:trace>
  <inkml:trace contextRef="#ctx0" brushRef="#br0" timeOffset="44110.96">19745 9698 4857 0,'0'0'0'0,"-61"-16"1976"0,34 7-896 0,1 2 1561 15,-2 3-465-15,-11 4-263 16,1 11-273-16,1 22-136 16,8 16-247-16,-2 26-65 15,4 27-160-15,-2 6-256 16,29-108-776-16,-19 108 608 0,9-15-608 16,9-11 16-1,17-17-304-15,30-16-2024 16,9-36-1921-16,19-17-1600 15,12-40-105-15,-14-10 1882 16</inkml:trace>
  <inkml:trace contextRef="#ctx0" brushRef="#br0" timeOffset="44402.76">19959 9710 6169 0,'-26'0'4729'16,"-9"0"-2801"-16,-9 32 3281 15,7 6-1968-15,-3 20-1088 16,11 9-737-1,13 3-712-15,8-6-144 16,16-9-272-16,20-7 88 16,13-18-400-16,9-6-136 15,-50-24 160-15,40 15-176 0,29-13 312 16,-11-13-232-16,-13-18 24 16,-5-1-72-16,-29-13-192 15,-11-3-280-15,-29-13-624 31,-17 2-841-31,-14-8-615 0,-7 20-721 16,5 16-1736-16,12 17-1305 16,24 12 2226-16</inkml:trace>
  <inkml:trace contextRef="#ctx0" brushRef="#br0" timeOffset="44761.79">20066 9647 6401 0,'0'-4'1808'0,"0"8"1481"0,8 5 1256 15,-8 12-496-15,0 19-1561 16,-8 20-495-16,5 1-681 16,0 0-480-1,3 2-240-15,3-11 16 16,18-11-439-16,6-7-57 16,-27-34-112-16,34 21 48 0,4-6-88 15,-4-13 80-15,9-14 16 16,-3-24-176-16,-16-14-33 15,-1-7-23-15,-14-15-32 16,-5-13-176-16,-11-5-144 16,-10 1 224-16,-3 19 152 15,11 50 96 1,1 18 64-16,-4 28 48 16,3 36 88-16,-1 12 48 15,10 2-272-15,18-8 104 16,1-2-96-16,16-22-1344 15,2-3-2729-15,0-12-2424 16,-2-13-329-16,-9-13 2089 16,-7-12 2161-16</inkml:trace>
  <inkml:trace contextRef="#ctx0" brushRef="#br0" timeOffset="45115.48">20531 9695 4128 0,'0'0'0'0,"-8"-14"3745"0,-1 14 1048 16,4 0 440-16,-3 11-2440 15,5 22-409-15,-1 12-447 16,4 3-313-16,0 12-520 16,0-6-583-16,7-10-361 15,-4 5-64-15,3-10-104 16,-6-39 8-16,10 20 16 0,-2-5-24 16,3-14-224-1,2-7 32-15,5-22 240 16,-4-8-153-16,12-17-63 15,-10 8-48-15,0 13 128 16,-6 26 104-16,-4 21 56 16,-3 8-72-16,-3 37 24 15,-3-21-72-15,-13 21-48 16,11-21 56-16,-3-8-960 16,3-9-1640-1,2-4-2217-15,3-14-1657 16,0-12 201-16,6-21 2776 15,-2 9 1073-15</inkml:trace>
  <inkml:trace contextRef="#ctx0" brushRef="#br0" timeOffset="45247.48">20680 9922 4624 0,'0'0'0'0,"-3"0"3313"0,6-9-56 16,9 1 784-16,5 2-1193 16,20-6-1071-16,19-16-905 15,12 3-544 1,7-20-1056-16,-12 8-1937 15,-10 0-3368-15,-28 9 176 16,-25 28 5857-16,24-34-3385 0,-16 14 1001 0</inkml:trace>
  <inkml:trace contextRef="#ctx0" brushRef="#br0" timeOffset="45453.16">21057 9399 4793 0,'-35'0'4200'0,"3"7"617"16,1 22 345-16,12 17-1274 15,-5 14-711-15,2 14-1088 16,12 6-433-16,4 0-200 15,9-7-704 1,24-10-672-16,20-20-176 16,-47-43 96-16,73 28-96 0,17-3-272 15,10-12-1232-15,15-12-3009 16,7-11-5761-16,6-19-1673 16,-73 7 9163-16</inkml:trace>
  <inkml:trace contextRef="#ctx0" brushRef="#br0" timeOffset="48397.85">23094 12962 2448 0,'-3'0'-120'0,"-21"-12"248"16,2 3 304-16,2 0 408 16,4 4-240-16,8 3-175 15,-1-2 143-15,2 0 48 16,2 4 112-16,-1-2-248 16,0-7 80-16,1 0 448 15,5 9-1008-15,-5-2 1153 0,-1-4 47 16,4 3-648-16,0 4-280 15,-1-1 128 1,0 38 360-16,-2 18 48 16,2 12-351-16,1-10-1 15,2-4 192-15,4 2-40 16,7-18-432-16,-5-13-416 16,-6-17 88-16,0-7 488 15,0-1-336-15,0-16 456 16,-6-24-880-16,-7-11-56 15,3 5 400 1,-4-7 392-16,1 12-336 0,2 3-32 16,4 6-184-1,6 16 496-15,1 12 272 16,3-1-584-16,11 8 208 16,27-3-64-16,10 1 360 15,13-16 768-15,19 1-703 16,6 9-337-16,4-7-96 15,8-6 248-15,-2-5 240 16,-14 6-624 0,-22 13 64-16,-22-16-264 0,-24 12 536 15,-8 6 120 1,-9 2-400-16,0-3 2688 16,-3 6-3200-16,-2-6 1256 15,-1 6-255-15,-1 12-593 16,1 11-8-16,-4-3-249 15,9 1 617-15,1 1 169 16,3 14-313-16,5-10-280 16,-5-14-241-16,-3 10 618 15,-3-20-345 1,-13 5 560-16,-5-1 464 16,-19-4-808-16,-21 4-216 15,-11-6-24-15,-12-3 40 16,-1 3 1040-16,-1-3-1352 15,6 4 96-15,19-4-632 16,16-14 87-16,29 8-3368 16,14 6-6033-16,29-5 2137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3T02:09:57.1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3T02:09:58.580"/>
    </inkml:context>
  </inkml:definitions>
  <inkml:trace contextRef="#ctx0" brushRef="#br0">20785 14998 0,'0'0'0,"0"0"0,0 0 47,0 0 0,0 0 0</inkml:trace>
  <inkml:trace contextRef="#ctx1" brushRef="#br0">9456 10056 4937 0,'-10'-6'1680'0,"-17"-8"-1392"16,17-1 1432-16,9-5 665 16,1 5 95-16,0 1 89 15,9 4-745-15,9 0-575 16,9 2-121-16,13 6-88 15,4-2-264-15,13-2 64 16,-57 6-840-16,61-5 897 0,8 5-249 16,10 0-160-16,9-3-128 15,13-4-104-15,7 1 232 16,6-1 8 0,-1 7-264-16,3 4-56 15,6-3-80-15,5 3 192 16,-6-1 32-16,-34 0-264 15,59 2 120-15,-26-2-168 16,-1-1 385-16,-31 1-241 16,34-3-48-16,0 0 120 15,5 0-152-15,-9-3 72 16,3 3-120 0,-7-3-72-16,-1-1 136 15,1-2 400-15,-1 3-280 16,-6 3-144-16,1-8 24 15,2 11-40-15,1-3-112 16,-2 0 16-16,-5 0 104 16,-1 1 8-16,4 3-24 15,-10-1 40 1,4 3 40-16,-4-1-136 0,1 0-64 16,0 0 160-16,2 0-32 15,1 0-80 1,-8 0 40-16,3 3-64 15,2-2 8-15,-2 3-8 16,2-2 184-16,-5 1-72 16,8 2-24-16,-2 0 40 15,7-4-240-15,3 7 104 16,-6-7 72-16,0-1-32 16,-1 4 104-16,-1 1-152 15,5-3-16-15,-8-4 200 16,5 2-144-1,-5-5 176-15,-1 0-168 16,8 2 8-16,-4-2-64 16,-5 3 152-16,-3-1-192 15,0 3 88-15,2-2 16 16,-2-1 144-16,-5-2 376 16,-6 0-592-16,-4 0 160 15,4-2-16-15,-5-6-72 16,0 8 128-1,-6-2-136-15,-23 2-32 16,9 0-16-16,-32 0-304 16,-1 0-696-16,-15 0-1497 15,4 0-1856-15,-2 2-3072 16,-8 16-1265-16,-1 7 2841 16</inkml:trace>
  <inkml:trace contextRef="#ctx0" brushRef="#br0" timeOffset="3486.81">25775 13969 0,'0'0'0,"0"0"0</inkml:trace>
  <inkml:trace contextRef="#ctx1" brushRef="#br0" timeOffset="2654.41">15312 10074 2368 0,'-27'-5'424'0,"-1"-5"688"0,-4-3 657 0,-9 1-209 16,-14-6-128-16,-4-2-103 15,1 9 351 1,0-3-184-16,0 9-183 0,6-7-89 15,11 0-216 1,5-4-248-16,18-11 40 16,-3-2-400-16,15-12-119 15,12-6 7-15,21-20-48 16,34 5 16-16,18 2-48 16,22-2-120-16,19-3-112 15,23-4 280-15,32 12-16 16,16 11 328-16,16 17-432 15,6 23-32 1,-13 16-56-16,-25 34-96 16,-21 16-40-16,-45 17 384 15,-28 4 88-15,-49 9-152 16,-31 1 48-16,-47 9 288 16,-35-1 209-16,-34-9-113 15,-21-12 256-15,-15-17 192 16,2-29-368-16,-5-17-352 15,13-10-264-15,23-30-24 16,22-25-192-16,30-8-472 16,23-5-1088-1,24 19-953-15,17 1-1583 16,28 17-1578-16,24-2-519 16,12 1 1984-16,-46 27 2185 0</inkml:trace>
  <inkml:trace contextRef="#ctx1" brushRef="#br0" timeOffset="3093.46">17363 8661 3160 0,'0'-8'968'0,"-1"-6"1689"0,-4 4 1000 15,-3 4-713-15,-6 6-335 16,-1 0-433-16,-4 4-615 16,-12 21-321-16,-12 25-168 15,-19 19-152-15,-12 13-143 16,-16-1 23 0,90-81-800-16,-88 78 616 0,-2 2-200 15,11-10-344-15,15-19 72 16,34-17-392-16,6-7-880 15,12-21-2481-15,12-6 3609 16,10-13-12211-16,9-26 6922 16,-9-11 1993-16</inkml:trace>
  <inkml:trace contextRef="#ctx1" brushRef="#br0" timeOffset="3352.1">16687 8907 4777 0,'0'0'0'15,"-33"-3"3496"-15,9 5 217 16,2 4 232-16,-2 3-1136 15,3 11-585-15,0 15-776 16,12 11-391-16,-3 13-297 16,6-1-168-16,3-2-336 15,8-2 40-15,-5-54-296 16,9 41 296-16,6 3-80 0,12-18-464 16,0-4 296-16,2-2 136 15,9-16-176-15,-9-3 168 16,26-16-432-1,-15 0-920-15,-11-3-1881 16,14-8-3192-16,0-2-2953 16,-2 3 3097-16</inkml:trace>
  <inkml:trace contextRef="#ctx1" brushRef="#br0" timeOffset="4092.88">18069 7727 3768 0,'-11'-47'1801'0,"9"-7"1655"16,9 13 81-16,6 17-624 16,-7 11-745-16,0 1 121 15,-6 12-2289 1,-1 9 3545-16,-14 32-2281 16,-23 46-352-16,-25 27-208 15,-2 22-224-15,2 0-160 16,-1-8-344-16,16-24 0 15,17-23-560-15,12-43-1608 16,16-21-2777-16,25-18-1825 16,4-52-1047-16,-4-14 3120 15</inkml:trace>
  <inkml:trace contextRef="#ctx1" brushRef="#br0" timeOffset="4383.95">17727 7541 6721 0,'-38'0'3273'15,"0"0"-257"-15,12 0 1481 16,3 5-2104-16,3 3-1209 16,12 14-480-16,3 20-280 15,5 10-136-15,13 2-32 16,12-6-24-16,12-15-136 16,-37-33-96-16,40 21-24 15,2-12 56-15,-10-9-64 16,-6-15-32-16,-4-19 56 15,-9-7-56-15,-13-9-56 16,-8-5-328-16,-23 15-168 16,-2-5-264-16,-6 31-128 15,-2 27-761-15,-3 43-943 16,15 12-1225-16,10 5-1936 16,9 6 320-16</inkml:trace>
  <inkml:trace contextRef="#ctx1" brushRef="#br0" timeOffset="4667.31">18210 8134 5817 0,'-1'21'2200'0,"-3"7"833"16,-2 0 1952-16,-10 17-1872 16,-2-1-1257-16,9-1-640 15,2-9-504 1,6-13-127-16,10-6-393 15,17-10 56-15,0-15-176 16,12-20-312-16,-38 30 240 0,26-63 40 16,9-11 8-16,-22-5-40 15,-10-3-304-15,-12-10-441 16,-20 8-311-16,-13 34-392 16,-5 40-1049-16,-2 32-2024 15,1 40-216-15,8 7-232 16,28-14 1297-1</inkml:trace>
  <inkml:trace contextRef="#ctx1" brushRef="#br0" timeOffset="5059.35">18955 7758 7353 0,'0'0'0'0,"-26"-34"6810"16,21 22-3306-16,-1-1 1321 15,-1 9-2000-15,6 4-1273 16,-1 8-984 0,-3 36-104-16,-4 21-199 15,1 2-73-15,1 2-32 16,-1-10-280-16,8-59 120 16,-1 47 72-16,1-17-208 0,3-9 40 15,6-8-32-15,9-17-17 16,8-27 41-16,23-20-88 15,-4-15 72-15,5-24 0 16,6 0 72 0,-9 11-40-16,-17 37 24 15,-14 32 96-15,-13 15 120 16,-4 44 56-16,-17 29-288 16,-12 0 8-16,9-2-152 15,10-1-1312-15,9-26-2049 16,29-5-1840-16,12-23-1448 15,18-18 743-15,-20-27 2442 16</inkml:trace>
  <inkml:trace contextRef="#ctx1" brushRef="#br0" timeOffset="5387.87">19497 7841 6329 0,'-2'0'1648'0,"-14"0"1729"0,10 0 1976 15,-1 0-1872-15,6 0-1609 16,1 0-1872-16,24 0 1481 15,13-11-977-15,32-14-400 16,-4-18 0-16,-2-3-104 16,-20 3-104-16,-43 43 104 15,35-38-552-15,-14 3 79 0,-14 4 89 16,-11-5 136 0,-20 19 168-16,-9 17 72 15,-15 43 200-15,-7 27 280 16,7 23 289-16,8 1-33 15,14-13-152-15,15-21-432 16,8-16-144-16,33-5-376 16,14-22-360-16,29-14-1329 15,11-32-1592-15,6-16-1704 16,-12-14 136-16,-4-9 864 16,-15-8 873-1</inkml:trace>
  <inkml:trace contextRef="#ctx1" brushRef="#br0" timeOffset="5735.87">20193 7477 4560 0,'-3'0'1929'0,"-13"1"2008"16,-2 13 1216-16,-5 11-1720 16,6 14-881-16,-1 4-559 15,5 7-41-15,2 4-568 16,6 3-408-16,2-12-487 16,18-10-209-16,12-6-224 15,-27-29-56-15,25 17-32 16,16-4-32-16,7-10 56 15,-8-11-80-15,3-30-40 16,-4-6-88-16,-12-16 55 16,-6-14-39-16,-8-5 0 15,3 1 24-15,-10 50 176 16,-3 17 32-16,-3 11-104 16,-1 34 96-16,-4 15 80 15,-5 39-152 1,7-35 96-16,3 12-136 15,13-15-264-15,16-12-1368 16,8-21-2441-16,7-9-2568 16,8-13-1105-16,2-30 4041 15,-49 31 969-15</inkml:trace>
  <inkml:trace contextRef="#ctx1" brushRef="#br0" timeOffset="6104.29">20865 7376 7385 0,'0'0'0'0,"-19"3"3657"16,12 11 0-16,6 6 1200 16,-3 11-1169-16,4 9-1111 15,0-3-881-15,4 6-519 16,-1 7-265-16,0 6-400 16,0-10-296-16,-6 9 0 15,3-55-216-15,-11 56-24 0,-7-12 160 16,2-12-232-16,5-12 248 15,3-2-144-15,6-12-40 16,-1-1 104 0,3-4-40-16,0-7 152 15,0 3-304-15,6-14 112 16,12-8 56-16,0-13-40 16,15-6 24-16,-7-21-344 15,8 11-192-15,-5 11-32 16,1 9-296-16,9 14-49 15,-4-12-447-15,0 19-800 16,2-5-1585 0,-2 3-2080-16,5 2-689 15,7-1 1401-15,-25 8 1737 16</inkml:trace>
  <inkml:trace contextRef="#ctx1" brushRef="#br0" timeOffset="6445.83">21551 7427 7177 0,'-24'0'2665'0,"3"0"1103"0,4 0 1145 16,-12 7-1768-1,11 11-872-15,-6 7-641 16,3 14-440-16,-3 9-344 16,7 6-271-16,-1 1-161 15,20-6-232-15,15 5-192 16,-17-54 8-16,28 39-72 0,2-19 80 15,9 4-80-15,17-12-16 16,-16-7-16 0,16-12-40-16,-16-18 56 0,-14-3 56 15,9-13-72-15,-24-22-129 16,0 9-175 0,-6 11-72-16,-18-21-824 15,-17 16-136-15,4 13-281 16,-6 16-975-16,6 13-1825 15,9 6-1264-15,6 9 31 16,11 6 2018-16</inkml:trace>
  <inkml:trace contextRef="#ctx1" brushRef="#br0" timeOffset="6791.7">21782 7448 3424 0,'10'-4'1625'0,"6"4"1159"16,-2 3 2065-1,-7 4-8-15,-4 13-1016 16,-3 9-1024-16,0 13-761 15,0 4-616-15,-11 8-623 16,-7-10-225-16,9-2-496 16,4-2-192-16,5-40 112 0,-2 20-72 15,9-5-456-15,7-11-241 16,5-13 17 0,9-27 56-16,-6-18 264 0,4-17 256 15,11-22-240 1,-1-12-72-16,0 0 96 15,-6 30 232-15,-7 44 280 16,-11 21 88-16,0 17 224 16,-9 51 208-16,-3 20-136 15,-8 5-56-15,-8-9-280 16,9-6-280-16,7-4-472 16,29-22-1744-16,-6-3-2738 15,15-13-2047 1,17-25 656-16,7-36 1528 15</inkml:trace>
  <inkml:trace contextRef="#ctx1" brushRef="#br0" timeOffset="7075.93">22642 7285 5241 0,'-14'2'2840'0,"-6"13"-599"16,-10 18 799-16,-4 5-327 15,-14 7-617-15,-3 10-679 16,7 3-473-1,16-10-496-15,16-3-368 16,12-16-32-16,29 12-112 16,13-3 0-16,-42-38 64 0,42 38-168 15,20-12-8-15,-1 3-40 16,-6-10 144-16,-10 1-40 16,-21-5-56-16,-21 0 320 15,-26 13 168-15,-33 3-80 16,-35 12-72-1,-18 5-368-15,-4-8-3593 16,24-16-7425-16,37-19 5489 16</inkml:trace>
  <inkml:trace contextRef="#ctx0" brushRef="#br0" timeOffset="9014.53">32182 16542 0</inkml:trace>
  <inkml:trace contextRef="#ctx1" brushRef="#br0" timeOffset="9173.87">19364 9226 3216 0,'-34'-20'1649'0,"13"10"207"16,5-4 392-16,-5 0-151 16,3 8-289-16,-2 0-23 15,-3-2-177-15,-9 8-352 16,-5 8-136-16,-3 8-239 15,0 7-305-15,3 3-136 16,5 10-32-16,6-5-88 16,6 20-24-16,2-3 144 15,7 1-224-15,6-6 24 16,5-12-48 0,6-6-40-16,10-9-128 15,2-6-80-15,8-2 80 16,7-8-104-16,4 0 88 15,-3-8 64-15,-7-2-96 16,8 8 72-16,-9-12-48 16,-3 4-120-16,-3-6 192 15,-7-12-88-15,0-8-136 16,-3-7 224-16,-7-9-56 16,-3 5 24-1,0-40-24-15,-2 13-32 16,2-14 56-16,3 0-8 15,4 0-32-15,-7 5 112 16,0 26-136-16,-3 1 72 16,-2 27-56-16,0 8 96 15,0 7-16-15,2 8 16 16,0 3 32-16,3 3-120 16,-5 4 105-16,2 22-1 15,-5 29 144 1,-8 18 128-16,-3 25 120 15,-1 4-8-15,7 2-152 16,5-4-192-16,8-17-200 16,16-9 8-16,15-15 120 15,7-5-424-15,-1-22-944 16,2-1-1009-16,6-16-2224 16,6-13-1168-1,8-32 512-15,-10 0 1872 16,-9-19 433-16</inkml:trace>
  <inkml:trace contextRef="#ctx1" brushRef="#br0" timeOffset="9446.15">19665 8966 5361 0,'-11'0'3048'0,"-10"11"-1103"0,5 12 1960 0,-8 14-657 16,1 5-1071-16,9 6-513 15,3 3-424-15,-4 15-423 16,4 4-65-16,3 8-440 15,0-5 0 1,2-9 136-16,6-64-448 0,0 46 72 16,0-6-48-16,0-23 40 15,4-12-88-15,6-5 248 16,3-39 8-16,19-19-208 16,5-27-152-16,6-16-40 15,9-17-592-15,5 9-1377 16,-2 23-1759-16,-12 36-1994 15,-6 19 217 1,-2 21 1520-16,-15 10 1121 0</inkml:trace>
  <inkml:trace contextRef="#ctx1" brushRef="#br0" timeOffset="9758.64">20113 9009 5177 0,'-2'0'920'0,"-6"16"832"0,3 0 2473 15,-12 3 176-15,-4 2-1232 16,0 6-793-16,0 13-607 15,2-6-177-15,3 7-640 16,8 1-376 0,0 11-56-16,8-23-520 15,0-30 0-15,11 30 64 0,16-11-8 16,4-4-96-16,26-15-32 16,6-25 24-16,-2-12 64 15,-3-18-112-15,-23-1-232 16,-16-2-88-16,-14-5-200 15,-23-6-80-15,-30-4-128 16,-11 11 120-16,-1 43-193 16,-7 26-343-1,5 30-1248-15,12 10-753 16,13-17-864-16,26-2-1728 16,27-6 2856-16,1-14 41 0</inkml:trace>
  <inkml:trace contextRef="#ctx1" brushRef="#br0" timeOffset="9974.79">20372 9017 3144 0,'0'0'0'0,"41"-2"1673"0,-24 3 1887 16,4 14 937-16,-15 23-472 15,-2 2-824-15,-1 14-1049 16,-3 6-607 0,-3 11-353-16,-9 12-672 15,-8 5-176-15,0-9-240 16,20-79-104-16,-17 75 8 0,10-26-936 15,7-16-1961-15,16-17-2488 16,15-17-1424-16,-4-38 575 16,-4-17 2490-16</inkml:trace>
  <inkml:trace contextRef="#ctx1" brushRef="#br0" timeOffset="10195.92">20589 8815 5865 0,'-3'-11'3096'16,"1"-8"-639"-16,9 8 840 15,10 7-969-15,19 4-175 16,2 14-521-16,4 6-360 16,1 20-368-16,-16-1-231 15,-3 17 103-15,-20 6-144 16,-4-62-632-16,-8 68 384 16,-31 6-80-16,-14 0-104 15,-5 2-144-15,10-10-184 16,5-23-688-16,9-18-2337 15,18-16-2688-15,11-18-2841 16,17-41 3937-16,-8 45 2089 0</inkml:trace>
  <inkml:trace contextRef="#ctx1" brushRef="#br0" timeOffset="10649.98">20948 8898 6673 0,'-1'0'2000'16,"-19"9"793"-16,8 13 968 15,-4 20 720-15,-4 18-1457 16,1 21-399-16,3 8-697 16,2 10-543-16,-4 8-697 15,8-13 208-15,-1-7-64 16,3-9-624-16,8-78-208 16,-2 64 8-16,2-14 0 0,10-30-96 15,0-10-24-15,9-18-200 16,8-32-240-16,2-26-200 15,-19-8 56 1,3-24 216-16,3-24-601 16,-5-25 705-16,10 4 0 15,4 28 272-15,19 42 152 16,-7 27 32-16,-1 6-32 16,-2 21 32-16,1 10 40 15,-9 20 120-15,11 18 128 16,-27 22-144-16,1 5-32 15,-16 2-48 1,-16 1 105-16,-17 6-153 16,-22-8 32-16,-1-9-72 15,-6-17-64-15,19-8-489 16,9-21-1519-16,20-8-2825 16,11-21-3217-16,31-13-584 15,4 19 6882-15,-8 3-864 16</inkml:trace>
  <inkml:trace contextRef="#ctx1" brushRef="#br0" timeOffset="11009.05">21465 9030 8977 0,'-37'0'3633'0,"16"1"-912"0,2 8 2440 15,6 0-2168-15,8-4-1281 16,13 2-1104-16,29-2-8 15,18-2-128-15,25-12-312 16,11-20-208-16,5-6-32 16,-20 10-112-1,-76 25 192-15,45-32-504 0,-18 7-48 16,-24 6-152-16,-22 4 24 16,-36 9 360-16,-10 2 368 15,-14 17-40-15,0 33 152 16,-4 11 128-16,12 16 360 15,11-4 56-15,23-5-512 16,21-14-312-16,14-8-312 16,44-3-2049-16,22-24-4176 15,40-14-1041 1,29-40 1929-16,-64 13 2929 0</inkml:trace>
  <inkml:trace contextRef="#ctx1" brushRef="#br0" timeOffset="11433.25">22251 8850 7209 0,'-34'0'5289'16,"-17"0"-1320"-16,3 15 944 16,-18 15-1424-16,11 16-793 15,-2-2-1207-15,18-4-473 16,9 4-496 0,7-1-104-16,17-23-176 15,15 6-216-15,27-6-40 16,-36-20 16-16,30 9 8 0,36-8 56 15,-2-11-96-15,11-29-296 16,1-3-336-16,-4-15-288 16,-13-2-32-16,-20-8-9 15,-2-12 57-15,-23-10 88 16,-11 0 88 0,-4 6 296-16,-17 29 376 15,-8 26 240-15,-2 26 96 16,-13 32 104-16,-5 24 416 15,-2 15 344-15,8 14-160 16,22 9-95-16,-6-6-73 16,14-8-208-16,7-14-152 15,21-18-256-15,19-6-216 16,-8-10-32-16,6-11-688 16,-16-9-1081-1,-3-5-2135-15,-6 2-3970 0,-4 10-1256 16,1 2 4129-1,-7-18 3393-15</inkml:trace>
  <inkml:trace contextRef="#ctx1" brushRef="#br0" timeOffset="11585.36">22881 9240 9994 0,'0'0'6305'0,"0"0"-6305"0,10 6 5345 15,-7-2-3657-15,8 1-759 16,2-3-1169-1,24-2-3713-15,0 0-7362 16,-18 10 2570-16</inkml:trace>
  <inkml:trace contextRef="#ctx0" brushRef="#br0" timeOffset="23476.29">20910 18973 0,'0'819'0</inkml:trace>
  <inkml:trace contextRef="#ctx1" brushRef="#br0" timeOffset="22611.43">11478 13034 2040 0,'8'-5'1000'0,"2"-25"496"0,0 12 273 16,3-2-9 0,3 11-239-16,1-16 327 15,1 9 0-15,-4 6 273 16,-4 4-353-16,-5-10-288 16,-5 18-55-16,0 1 415 15,-5 2-303-15,-10 23-785 16,-15 7-240-1,-13 0-208-15,-9 7 824 16,-9 11 144-16,-8 11-920 0,5-8-7 16,11-19 367-1,-25 8-728-15,22-12 1104 16,27-13-1208-16,-8 5 488 16,2 3-1200-16,4-15 968 15,17 4-528-15,-7-6 1032 16,2 4-536-16,1 3-1168 15,7-12-977-15,7 5-799 16,4-8-1441 0,18-13-2217-16,19-29-1183 15,2-10 2288-15</inkml:trace>
  <inkml:trace contextRef="#ctx1" brushRef="#br0" timeOffset="22918.25">11023 12981 7905 0,'-42'5'4105'16,"10"-1"-1272"-16,8-12 2328 16,-6 11-2297-1,6 23-991-15,-1 6-985 16,5 21 416-16,0 23 249 16,-5-3-937-16,7-4-8 15,4-2-1056-15,7-4 984 16,7-63-536-16,-8 66 984 0,8-13-488 15,3-10-1488 1,10-17 376-16,5-6 1296 0,1-5-248 16,16-7-624-16,-6-8 24 15,13 0-728-15,5-5 1296 16,9-5-376-16,-5-8-1032 16,-9 12-1561-1,-2 6-2360-15,-5 4-1624 16,5 26-2265-16,3 2 4689 15,-39-16 2193-15</inkml:trace>
  <inkml:trace contextRef="#ctx1" brushRef="#br0" timeOffset="24030.69">11693 15129 2432 0,'0'-13'2401'0,"0"6"-985"0,0-6 1528 0,0-3 89 16,0 7-368-16,-3-2-177 15,-5 12-495-15,-5 4-345 16,-4 4-608 0,-9 2-368-16,-17 13 17 15,-7 12 247-15,50-36-936 0,-64 53 736 16,-5 17-16-16,-10-4-24 15,-4 19-208-15,1-21 304 16,13-14-800-16,21-10 168 16,5-9-528-16,15-3-376 15,11-20-1504-15,14-5-3626 16,3-29-2071-16,14-25 647 16,0-17 3842-1</inkml:trace>
  <inkml:trace contextRef="#ctx1" brushRef="#br0" timeOffset="24336.48">11015 15081 5345 0,'0'2'2064'0,"-16"-2"1961"15,1-3-840-15,11-6 191 16,-6 6 1321-16,0 6-2160 16,-4 19-913-1,1 20-752-15,-5 3-199 16,4 8-209-16,-10 29 216 15,3 2-216-15,21-84-464 0,-21 70 440 16,8-10-104-16,7-15-168 16,3-3 8-16,3-14-280 15,3-3 32-15,7-14 232 16,2 5-136-16,6-3-48 16,5-3-112-16,12-8-200 15,2-8 408 1,11-5-96-16,8-12-336 15,2 12-1088-15,-17 1-1809 16,12 1-3008-16,-9 7-4810 16,-12-8 4058-16,-29 10 5761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2:10:56.3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3T02:11:24.221"/>
    </inkml:context>
  </inkml:definitions>
  <inkml:trace contextRef="#ctx0" brushRef="#br0">7039 4674 3032 0,'-50'0'1024'0,"-11"19"561"0,10-12 695 0,-1-6-423 15,1 2-65 1,0-8-256-16,1-15-431 16,5-13-241-16,-1-7 56 15,-3-20-328-15,11-12-72 16,7-7-232-16,31 79-288 0,-19-92 256 16,14-14 144-16,39-5 40 15,40-20 305-15,43 1-17 16,6 28-8-16,145-63 88 15,-75 80-656-15,168-17-160 16,-39 62 32-16,23 32 96 16,-68 11-48-1,108 43-120-15,-21 31-80 16,-32 7 408-16,-28 2-64 16,-38 3 328-16,-40 8-240 15,-35-2 169-15,-50-3 55 16,-58-7 272-16,-52-2 376 15,-26 10 88-15,-57-5 249 16,-39 12-609 0,-50 12-96-16,-24-11-176 0,-17-12-304 15,-23-11-120 1,-15-24-208-16,-23-13 184 16,-8-19-168-16,-7-19-144 15,-5-49 40-15,8-17-32 16,10-19-216-16,31 10-56 15,25 7-320-15,41 38 136 16,38 8-632-16,25 10-937 16,33 13-3200-16,35 10-4257 15,14 13 1096-15,6-11 5818 16</inkml:trace>
  <inkml:trace contextRef="#ctx0" brushRef="#br0" timeOffset="2408.87">6094 5837 2320 0,'-24'-21'848'0,"19"3"392"15,5-2 361-15,0 4-257 16,6 6-168-16,12 0-231 16,11 4 87-16,3-8-32 15,11 2-232 1,20-4-48-16,1 7 104 16,-1-2-143-16,-17 11-73 15,2 4-176-15,-6 12 176 16,-5 18 136-16,-18 6 32 15,-6 8 48-15,-10 5 49 16,-3-2-57-16,-3-8-160 16,-7 1-120-1,-1-14-240-15,5-6-112 0,1-5-224 16,2-13-80 0,1 2-1184-16,2-8 1304 15,-3-4-8658-15,1-11 2881 16,-11-13 2344-16,7 13 921 0</inkml:trace>
  <inkml:trace contextRef="#ctx0" brushRef="#br0" timeOffset="2709.84">6394 5821 4672 0,'-10'-4'1449'0,"-4"2"-921"0,-1 2 2913 0,9 0 215 16,3-4-1431-1,3 4-2225-15,3 6 2616 16,10 27-1719-16,0 7-17 15,-2 25-104-15,-2 1-224 16,8-1 16-16,11-5-352 16,-28-60-216-16,24 44 184 0,0-6-96 15,4-14 96-15,9-10 56 16,-12-10-112-16,3-8-72 16,7-14-56-1,-1-8-72-15,-1-1-440 16,-2 12-1312-16,-14 5-1657 15,14 7-2208-15,4 3-584 16,4 0 776-16</inkml:trace>
  <inkml:trace contextRef="#ctx0" brushRef="#br0" timeOffset="3211.08">6931 6556 3704 0,'-25'5'1145'0,"5"0"1103"0,12-5 617 16,5 0-1449-16,6 0-144 16,23 0-56-16,24 4 9 15,4 0-137-15,20 6-112 16,1 1-232-16,2 7-248 15,-3-1-111-15,-74-17-385 16,59 43 240-16,-10 0 48 16,-24 12 184-16,-4 8 232 15,-18 8 16-15,-3 2 168 16,-3 0-240-16,-5-8-96 16,0-15-183-16,0-8-537 15,5-19 55-15,0-7-775 16,3-10-2224-16,0-11-2306 15,-2-21-1255-15,-4-9 1856 16,-4 12 2353-16</inkml:trace>
  <inkml:trace contextRef="#ctx0" brushRef="#br0" timeOffset="3437.6">7284 6914 3904 0,'-2'0'1041'0,"-28"9"1375"0,11 7 2409 16,3-2-1480-16,6 5-825 15,5 11-759-15,5 3-553 16,11 7-48-16,-1 1 32 16,3-1-359-1,14-14-153-15,2-5-592 16,-29-21-88-16,39 14 24 0,4-7 120 16,5-4-136-16,10-3-216 15,-7-9-1256-15,-6 7-2465 16,21-1-3009-16,-2 3-1360 15,-18 4 3994-15</inkml:trace>
  <inkml:trace contextRef="#ctx0" brushRef="#br0" timeOffset="3955.91">7881 7898 2704 0,'0'0'0'0,"-42"9"1416"0,26-3 1145 15,2 0 400-15,6-6-657 16,4 0-392-16,4-7-1087 16,18 3-17-1,19 4 128-15,16 1-104 16,5 3 16-16,12 6-376 15,-70-10-472-15,61 21 353 0,-10 11-145 16,6-2 64-16,-17 23-120 16,-23 6 232-16,3 7-72 15,-17 8 280-15,-3 3 264 16,-15 1-96-16,1-1-272 16,-2-11-152-16,-2-23-272 15,12 1-128 1,4-30-1376-16,2-8-2905 15,3-6-2456-15,7-26-417 16,-10-3 4146-16</inkml:trace>
  <inkml:trace contextRef="#ctx0" brushRef="#br0" timeOffset="4177.92">8134 8290 6801 0,'0'0'0'0,"-42"25"3073"16,20-4 1992-16,12-3-1801 15,4-2-1415 1,1 8-417-16,2 13-696 16,6 4-384-16,7-1 104 15,1-2-71-15,3 0-209 16,12-22 32-16,-26-16-208 16,39 19-16-16,-1-13-80 0,9-3-201 15,4-18-823-15,7-19-1600 16,11-9-3002-16,11-6-3087 15,-30 6 3800 1</inkml:trace>
  <inkml:trace contextRef="#ctx0" brushRef="#br0" timeOffset="16392.77">14718 13499 4608 0,'-4'0'1257'0,"-41"0"1199"15,24 1 1017-15,5-1 136 16,1 0-985-16,12-4-15 16,3-2-937-16,3 0-1080 15,17-8-368-15,18 3 329 16,21-4 351-16,9 1 248 15,-68 14-1152-15,75-14-32 16,9-1-360-16,-9 9 504 16,-9-2 520-16,-16 8-32 15,-26 0-648-15,-15 0-304 16,-9 0 352-16,-8 5 584 16,-38 11 208-16,-25 6-720 15,-24 2-192-15,-15-8 200 16,6-5 793-16,-1-3-225 15,7-6-584-15,15 3 24 16,20-5-88-16,20 3 880 16,22-3 224-1,18-4-1336-15,6-2-224 16,25-9 72-16,26-9 656 16,18 8 672-16,7-3-1568 15,8 7 320-15,-6 0-408 16,-4 6 760-16,-13 2 432 15,-14 0-872-15,-35 4 272 16,-15 0-424 0,-10 4 1112-16,-48 11 120 0,-22 2-624 15,-18 14 128 1,-6-15-720-16,8 3 936 16,11-8 688-16,21 0-1368 15,30-6 16-15,19-2-240 16,12-3 712-16,16 1 280 15,43 0-416-15,18-7-56 16,16-9-1320-16,14-4 1496 16,4-11-168-1,-7 20-1880-15,0-1-2897 0,-12 12-6194 16,-12 8-39 0,-65-8 8986-16</inkml:trace>
  <inkml:trace contextRef="#ctx1" brushRef="#br0">15459 11112 0,'0'79'0,"0"0"0</inkml:trace>
  <inkml:trace contextRef="#ctx0" brushRef="#br0" timeOffset="28943.16">2405 12380 2568 0,'-24'7'1184'0,"-13"-3"-552"0,-5-4 361 16,-8-11 191-16,14-4 144 16,-21-14 377-16,-15 7-417 15,2 11 72-15,-7-4-80 16,-8 1-119-16,-12-11-537 16,-2 0-136-16,-10-33 0 15,5-21-568 1,-9-37 32-16,-1-37-48 15,-1-33 32-15,-4-40-16 16,10-38-176-16,10-35 464 16,12-28-40-16,7-16 200 15,6-10-136-15,7-4 624 16,19-3-144-16,9-1-408 16,31-3 369-16,31-1-73 15,28-3 40-15,26-1-192 16,19-3-576-1,31-2 240-15,17 14-192 16,12 22 40-16,1 37-136 16,-14 47-24-16,-12 50 312 15,-15 50-280-15,-7 41 232 16,-6 34-64-16,6 30 120 16,-4 30-176-16,13 15 48 15,16 33 240-15,43 50 200 16,73 99 192-16,-75 8-352 15,-26 17-352 1,-8 18-112-16,-19 11 104 16,-16 16-168-16,-12 22 168 15,-7 19-64-15,9 30-88 16,31 180-8-16,-48-142 256 16,-30-27-72-16,-15-20 560 15,-16-21-32-15,-7 7-120 16,-18-29-424-1,-25 0 344-15,-17-2-408 16,-6 15 384-16,-9-64-200 16,-5-6 872-16,-30 56 33 15,-17-9-33-15,-3-26-720 16,-9-31 104-16,-10-26 72 16,-5-32-184-16,20-35-528 15,39-59-400-15,14-21-1345 16,-23 1-1023-16,-16-19-1209 15,-23 5-960-15,7-11-1113 16,5-1 2674 0</inkml:trace>
  <inkml:trace contextRef="#ctx0" brushRef="#br0" timeOffset="31807.5">3147 5249 2040 0,'-6'-2'-16'0,"-74"-27"8"0,-12-10-2000 16</inkml:trace>
  <inkml:trace contextRef="#ctx0" brushRef="#br0" timeOffset="32032.92">2695 5081 1752 0,'-10'0'-80'0,"-9"0"48"16,-18 2 112-16,7 6-80 16,3 1 40-16,27-9-40 15,-23 7 40-15,9 1 72 16,7-8 120-16,2 0-56 15,5-3-16-15,0 1-80 16,0-6 48-16,0 8-128 0,7-6 144 16,3 2-56-16,2-2 56 15,0 2-56-15,-3 0-48 16,-2 4-48-16,2 0 16 16,2 0-56-1,7 0-104-15,6 0-520 0,-5 5 208 16,12-2-1384-16</inkml:trace>
  <inkml:trace contextRef="#ctx0" brushRef="#br0" timeOffset="32891.08">3478 3514 1560 0,'0'-11'152'0,"-10"-14"176"16,-3 6-56-16,2 10-40 15,2 2 256-15,4 0 144 16,3-5-216-16,2-2-96 15,8 0-56-15,7 3 65 16,13 6-89-16,-15 5 40 16,-13 0-280-16,20 5 360 15,-16 15 80-15,-4 25-16 0,-8 13 16 16,-21 20-152 0,-25 19 272-16,-7 17-96 15,-16 19 264-15,-14 14-79 16,-6 6-17-16,3-3 8 15,9-8-400-15,35-35-88 16,2-33-48-16,25-22-16 16,-15-4-248-16,9-19-376 15,19-9-752-15,-1-11-1281 16,6-10-1064-16,2-27 1385 16,-3 7 968-16</inkml:trace>
  <inkml:trace contextRef="#ctx0" brushRef="#br0" timeOffset="33161.79">2509 4097 4240 0,'-8'0'1017'0,"-16"-3"799"0,-10-1-832 15,5 6 48-15,5 13-271 16,5 18-17-16,9 10-120 16,2 14 32-16,7 7-368 15,7 4 24 1,12 6-16-16,-2 3-32 15,-16-77-264-15,24 75 160 0,-2-5-136 16,-7-24 128-16,22 0 48 16,1 0-264-16,6-19 256 15,7-10 72-15,-11-12 73 16,67-14-401-16,-7-20 40 16,-21 1 56-16,9 2-481 15,16 2-1983-15,5 14-2137 16,-9 16-336-1,-72-1 3025-15</inkml:trace>
  <inkml:trace contextRef="#ctx0" brushRef="#br0" timeOffset="36441.12">26131 9799 7601 0,'-183'61'1761'0,"91"-12"-1105"16,-10-26 2688-16,-9-16-79 15,7-17-880-15,24-29-849 16,15-28-960 0,25-26 40-16,16-16-96 15,3-33-352-15,17-39-176 16,18-24 152-16,39-10 56 15,19-2 288-15,24 28-199 16,39 21-25-16,18 19 248 16,34 17-16-16,38 21 160 15,14 53-208-15,21 44-376 16,-17 48-72 0,-26 48 120-16,-31 27 208 15,-42 20 0-15,-41 20-496 16,-47 14 648-16,-33-11 0 15,-44 9 521-15,-51-10 359 16,-34-14-288-16,-34-12 200 16,-28-13-767-16,-14-15-505 15,-2-26 0-15,-4-23 0 16,14-26 0-16,8-21 0 16,11-40 0-1,12-11 0-15,31 7 0 16,32 25-1641-16,27 7-1864 15,38 6-3256-15,14 5-3953 16,44 0 3208-16,-17-8 4874 16</inkml:trace>
  <inkml:trace contextRef="#ctx0" brushRef="#br0" timeOffset="38509.08">27414 9191 3624 0,'-39'-43'2337'0,"22"14"-441"0,9 8 665 16,8 2-241-16,3 4-255 16,16 0-49-16,23 1-360 15,22 6-343-15,13 8-49 16,11 13-312-16,7 16-240 15,8 20-216-15,-15 15 57 16,-13 9 79-16,-22 20 232 16,-10 4-192-1,-20 3 464-15,-14 2-408 16,-9-9-15-16,-14 6-241 16,-12-6 64-16,-6-5 160 15,7-12-272-15,-11-4-112 16,14-18-344-16,-1-14-64 15,7-4 48-15,4-14-192 16,0-1-1264-16,3-10-1449 16,-1-6-1600-16,-1-5-2216 15,0-18-1361-15,1-16 4033 16,0 9 1577-16</inkml:trace>
  <inkml:trace contextRef="#ctx0" brushRef="#br0" timeOffset="38813.39">27698 9954 6849 0,'-18'0'3409'0,"-4"-2"-2113"0,15 2 2825 15,7 0-760-15,0 0-1289 16,3 15-8-16,7 33-183 16,6 11-681-1,0 12 120-15,0 6-271 16,0 1-393-16,13-1-128 15,-29-77-528-15,24 68 176 0,2-8 120 16,9-19 32-16,-9-7-48 16,1-11 8-16,-1-11-192 15,7-9 72-15,20-26 336 16,7-21-608-16,17-31-400 16,0 6-280-1,0 1-1064-15,-8 9-1561 16,-7 21-3401-16,-10 3-4488 15,-19 25 4121-15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2:11:50.2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3T02:12:34.029"/>
    </inkml:context>
  </inkml:definitions>
  <inkml:trace contextRef="#ctx0" brushRef="#br0">15145 17409 3520 0,'0'-1'3433'0,"15"2"304"0,-6-1-1521 15,6 9 65-15,-1 2-369 16,-1 20 217-16,-7-5 231 16,1 4-271-16,-7 14-561 15,-12 15-232-15,-16 10 56 16,-11 9 233 0,-14 10-361-16,-13 0-1352 15,-1 3 216-15,0-10 456 16,3-7-272-16,20-14-264 15,3-21-272-15,21-11-344 16,3-16-1296-16,5-7-1513 16,3-15-2456-1,1-9-1921-15,-3-11 816 0,-4-9 3746 16,10 15 1864-16</inkml:trace>
  <inkml:trace contextRef="#ctx0" brushRef="#br0" timeOffset="225.66">14616 18046 1608 0,'-3'-36'2952'16,"-2"18"961"-16,-5 8 448 15,2-5-48-15,-1 5-560 16,5 20-1785-16,3-15-151 16,-9 31-1009-16,-3 19-496 15,2 27 272-15,0-11 360 16,3 11-224 0,8-72-720-16,-8 63 489 0,8-4-289 15,0-10-176-15,13-4 176 16,-1-2-120-16,24-33 80 15,5 8-64-15,0-17-264 16,5 9 128-16,4-9-80 16,4 3-801-16,-4-4-2087 15,11-6-4458-15,-5 7-5016 16,-32 3 7393-16</inkml:trace>
  <inkml:trace contextRef="#ctx0" brushRef="#br0" timeOffset="3996.77">13387 7389 2112 0,'-1'0'1616'0,"-1"0"249"0,-1 0 775 16,3-1-503-16,-3-4-177 16,-4 1 113-16,1-2-153 15,-4-7-96 1,0 3-263-16,-2-5-153 15,-3-3-200-15,1-2-95 16,-2-10-177 0,-2-5-32-16,-3-4 72 0,4-5-184 15,-4 0-344-15,8 5-32 16,-5-25-87-16,5 9-97 31,-4-14-32-31,2-7-64 0,11 5-136 16,-3-2 208-16,2 10-152 15,-1 14 40-15,-4 10 128 16,2 1 56-16,2 13-112 16,3 6-48-16,-5-2 8 15,-2 10-8-15,4 1 16 16,-1 10 8 0,1 0 48-16,-1 0-120 0,-9 10-136 15,2 19 72-15,-12-2-64 16,-6 19 24-1,-6 10 48-15,14-16-48 16,-5 17 72-16,-10-7-504 16,20-24-208-16,4-4-1001 15,12-18-2752-15,10-12-1104 16,22-22-448-16,7-37-224 16,3 3 2552-16,-29 29 1617 15</inkml:trace>
  <inkml:trace contextRef="#ctx0" brushRef="#br0" timeOffset="4179.92">13070 6270 4264 0,'-4'0'2225'0,"1"0"928"0,2 0 1039 15,1 0-4192-15,0 1 3825 16,14 9-2488-16,12 14-377 16,12 13-368-16,15 1-120 15,-11-6-344-15,12 3-112 16,-7-8-120-16,-47-27 104 15,48 27-1552-15,-8 8-3025 0,-1-9-2713 16,-11 6 137-16</inkml:trace>
  <inkml:trace contextRef="#ctx0" brushRef="#br0" timeOffset="26775.98">24865 1421 5545 0,'-6'-7'1152'0,"12"-1"-240"0,-3 3 1665 16,-3 1-1081-16,5 1-288 16,-5 3-1208-1,0 0 0-15,0 2 2977 0,0 3-1881 16,0 5 80 0,-8 14 17-16,0 7-161 15,-10 16-136-15,-14 12-80 16,4 12-208-16,-16 11-120 15,-17 18 113-15,-1 1-49 16,-7 10 296-16,-8-8-264 16,8-10-224-1,8-7-72-15,14-12-72 16,10-23-376-16,18-6-576 0,2-26-1969 16,12-10-2536-1,8-16-1408-15,11-24 7 16,-10-8 2162-16</inkml:trace>
  <inkml:trace contextRef="#ctx0" brushRef="#br0" timeOffset="27025.07">24172 1949 9650 0,'0'0'0'0,"-35"6"4569"0,4 13-2825 16,12 1 2417-1,-2 2-1873-15,9 29-1247 16,0 0-17-16,6 11-112 15,6 1-232-15,11-1 8 16,2-15-64-16,21 2-136 16,-34-49-488-16,22 41 377 0,4-9-201 15,14-7-64-15,2-11-176 16,20 1 16-16,14-14 8 16,12-13-705-16,5-26-1639 15,1 13-2689 1,-1 0-4017-16,-11 8-1992 15</inkml:trace>
  <inkml:trace contextRef="#ctx0" brushRef="#br0" timeOffset="28038.41">28392 5135 2456 0,'0'0'0'0,"-14"2"672"0,6 1 704 0,-7-3 577 16,3 0-337-16,-1 0-63 15,-2-5-57-15,1-4-128 16,-2 3 40-16,-3-9 9 16,-2 2 23-16,-5-8 72 15,26 21-1512-15,-32-28 1193 0,8-8 55 16,-13-20-104 0,7-1-216-16,4-21-384 15,5-9-15-15,15 8-137 16,10 5 168-16,20-8-184 15,13 9 136-15,28 3-224 16,12 11-72-16,14 16 144 16,16 7-240-16,12 28 216 15,0 8-232-15,-7 28 88 16,-4 12-48 0,-27 19 88-16,-28 10-8 15,-22 15-47-15,-18 4 375 16,-25 8 72-16,-47-1 112 15,-16 1 336-15,-28-6 16 16,-9-17-479-16,-7-8-609 16,-1-23 0-16,11-17 0 15,12-21 0 1,20-18 0-16,26-24-873 0,8 1-1799 16,25-6-2745-1,7 3-4321-15,11-18-1097 16,0 34 7611-16</inkml:trace>
  <inkml:trace contextRef="#ctx0" brushRef="#br0" timeOffset="30046.63">25816 9621 3184 0,'-96'71'2073'0,"27"-23"-513"15,-14-6 993 1,-9-1-641-16,-4-21-304 16,-2-14-143-16,-1-27-297 15,-6-27-48-15,0-40-32 16,-3-44-512-16,6-55-63 16,7-51-289-16,23-47-24 15,32-30-128-15,32-8-80 16,33 9 128-16,49 10-48 15,21 16-16-15,25 24 24 16,32 29 256 0,22 24 152-16,16 40-184 15,24 44-64-15,12 46-120 16,10 54 72-16,17 48 8 16,-14 54 48-16,-8 37-248 15,-38 36 248-15,-33 43-32 16,-48 23-24-16,-38 30 248 15,-55 19 177-15,-35-5 359 16,-45-7 152-16,-45 4 232 16,-20 4 185-1,-25-25-337-15,-19-25-344 16,-10-34-176-16,1-19-120 16,-6-29-496-16,10-30-200 15,37-45-336-15,23-37-1304 16,33-25-2393-16,15-41-3137 15,15-22-3584-15,19-21 3705 16</inkml:trace>
  <inkml:trace contextRef="#ctx0" brushRef="#br0" timeOffset="30917.21">27951 8673 3792 0,'-45'5'2049'0,"-3"-4"-377"0,-8-11 697 0,11-6-729 15,-16-5-432-15,15-2-200 16,15-20-223-16,-4-1 95 16,12-15 368-16,7-10-40 15,13-15-175-15,3 84-1033 16,0-83 1352-16,18 6-264 0,17 6-64 16,7 0-112-16,19-7-279 15,27-3-49-15,10-13-336 16,12 12 168-1,9 14-72-15,8 28-152 16,-4 16 32-16,-10 21-184 16,-7 16 112-16,-13 27-8 15,-13 27 48-15,-6 16-48 16,-28 13-144 0,-4 8 176-16,-23-8 0 0,-16 6 144 15,-14 4-112 1,-37 0 168-16,-18 4 161 15,-19-14 191-15,-13-16 208 16,-12-28-320-16,-14-10-120 16,-9-13 16-16,-5-15-400 15,5-9 104-15,-8-10-128 16,-2-8-112-16,18-6-72 16,29-7-208-16,27 7-760 15,22-4-1344-15,21 11-1729 16,15 8-2737-16,5 4-3344 15,6 9 3273 1</inkml:trace>
  <inkml:trace contextRef="#ctx1" brushRef="#br0">25046 15584 0</inkml:trace>
  <inkml:trace contextRef="#ctx0" brushRef="#br0" timeOffset="44530.45">10988 13038 2968 0,'-60'63'1112'0,"27"-28"577"0,4-5 231 15,-3-1-336-15,4 0-183 16,-4-8-153-16,5-8-48 15,1-6 721-15,1-4-545 16,-14-7-136-16,9-11-456 16,-22-19 49-16,7 0 135 15,-1-20-592 1,6-34 32-16,-5-26-680 16,5-31 592-16,8-32-624 15,0-16 264-15,3-20 8 16,16-28 88-16,10 0-72 15,11 11 208-15,27 26 48 16,4 6-144-16,-1 51-40 16,42-63-24-16,-22 102-16 15,51-57-248-15,-40 84 32 16,29-6 80 0,3 19 80-16,2 29-80 15,2 22 88-15,6 13-24 16,-8 18 112-16,-2 27-32 15,-8 29 24-15,-2 22-32 16,-4 25 152-16,-15 39 96 16,-32 24 144-16,-13 17 176 15,-19 14 56-15,-11 16 49 16,-22 7-337-16,-22-4 488 16,-17-8-360-1,-13-39 192-15,-5-18-104 16,-1 2-736-16,4-25 1088 15,-3-36-944-15,7-27-56 16,6-17 680-16,6-17-368 16,6-30-424-16,10-9-968 15,5-1-544 1,10-26 536-16,10 1-2945 16,8 6-824-16,9-2-1857 0,5-12 1809 15,0 23 2185-15</inkml:trace>
  <inkml:trace contextRef="#ctx0" brushRef="#br0" timeOffset="50590.89">11135 12843 2976 0,'-45'-20'776'0,"24"0"321"16,4-14-113-16,12-9 440 15,5-7-16-15,13-4-207 16,27 19-121-16,16-4-256 15,10 11 16-15,1 18-264 16,4 23-128-16,1 42 233 16,3 20 319-16,-6 18-160 15,0 25 200-15,-8 22 497 16,-19 43-841 0,-7 2-480-16,-9 9-200 15,-17 17 1456-15,-9 11-336 16,-6 3-424-16,-15-5-247 15,-19 6-1058-15,2-21 793 16,-20-20 217-16,2-17-457 16,0-18 128-16,11-44-120 15,-2-23-129-15,1-34 434 16,-10-19-265-16,7-6-200 16,1 2-57-1,-3-16 81-15,12-5 248 16,11-5-72-16,-8-10-104 15,15 8 64-15,-1-6-16 16,3 6 120-16,3 2-48 16,3 0-56-16,0 1-56 15,0-5 88-15,4 4 88 16,-3 3-40-16,3 4-96 16,1 6-224-16,0-8 456 15,3 2-176 1,-2-7-8-16,3 9-16 15,-4-1 0-15,1 4 280 16,2-4-520-16,-3-1 392 16,2-7-192-16,0 3 0 15,2-1 120-15,0-2-208 16,-1 3 320-16,2-3-256 16,-1 0 40-16,1-11-504 15,0 4 536 1,0 5-48-16,-1-3-320 15,3 5 280-15,-7-3-416 16,5-4 272-16,-1-7 72 16,1 4-16-16,-2-3 32 15,5 3 96-15,-1-2-48 16,1-12 160-16,0-10-56 16,3 8 80-1,7-10-112-15,1 10-232 16,3-23 48-16,4 5-400 15,3-6-121-15,1 12-663 16,-4-12-504-16,3 9-609 16,-7 29-479-16,-1 6-529 15,-2 1 208-15,-8 7 321 16</inkml:trace>
  <inkml:trace contextRef="#ctx0" brushRef="#br0" timeOffset="50869.14">10872 15689 2168 0,'-16'20'696'0,"-2"-3"-288"0,12 0 592 0,3-10 577 16,3 8-257-16,6 6-376 16,23 7 393-16,8 14 199 15,6-3-152-15,9 19-448 16,-6-19-103-16,-46-39-833 15,42 46 816-15,-2-6-376 0,-13 6-32 16,-4-18-400 0,4-10-80-16,-6-9 88 15,1-5-496-15,-6-8-1337 16,-3-10-967-16,2-2-1417 16,-4-17-48-16,-11 13 2033 15</inkml:trace>
  <inkml:trace contextRef="#ctx0" brushRef="#br0" timeOffset="52946.12">14977 11788 2920 0,'-18'-29'2393'0,"13"24"-1601"0,5-28 1232 16,3 12 153-16,1 2-273 15,0 11-248-15,-4 10-199 16,0 6-41-1,-8 4-432-15,-19 47-520 16,-31 10-104-16,-19 39 25 16,-24 18 199-16,-6-4 72 15,-13 25 32-15,4-9-160 16,17-24 248-16,19-39-424 16,23-22 56-16,17-9 64 15,23-5-1480-15,1-30-1736 16,14-9-2633-16,12-8-113 15,10-33-335 1,-10 32 2881-16</inkml:trace>
  <inkml:trace contextRef="#ctx0" brushRef="#br0" timeOffset="53266.43">14188 12039 7873 0,'0'0'0'0,"-49"19"3385"15,29-10-2561-15,15-8 2121 16,-3 19-1121 0,1 8-712-16,-4 27-255 15,0 29-177-15,-5 19-112 16,-3 10 224-16,-1-1 296 16,-2-14-176-16,22-98-912 15,-16 122 577-15,0-30 1023 0,14-41-1168 16,13-22-752-16,15-5 296 15,1-9 568-15,2-8-488 16,13-4-112-16,4-8-360 16,23-21 496-1,-1 0 184-15,-1 10-288 16,-3-4-1432-16,-14 6-2521 16,11 23-2305-16,-11 2-2415 15,-23 22 3544-15</inkml:trace>
  <inkml:trace contextRef="#ctx0" brushRef="#br0" timeOffset="67106.64">22738 13675 2464 0,'-5'0'0'0,"-25"22"56"0,4 7 24 16,-1 3 360-1,3-11 120-15,-16-1 472 16,1-6 689-16,7 0 87 15,-6-9 73-15,-4-4-193 16,-12-10-456-16,7-3-103 16,47 12-1129-16,-61-28 1008 0,2-13 96 15,3-32-160-15,0-10-80 16,14-25-504 0,19-19 33-16,7-28 471 0,15-38-616 15,23-1-392 1,26-8-48-16,23-15 144 15,32 15-448-15,33-11 520 16,-6 40 56-16,126-106-16 16,-5 65-200-16,-54 66 376 15,104-30-120-15,38 13-304 16,31 27 208 0,19 23-192-16,26 17 0 15,4 22 176-15,20 18-217 16,1 32 57-16,-22 22 136 15,-9 29-120-15,-19 40 200 16,-11 31-336-16,-38 22 168 16,-34 19 256-16,-41 16-248 15,-34 17 0-15,-46-9 8 16,-43 7-8-16,-53 13 376 16,-48 0 457-16,-44 5 175 15,-52 12-168-15,-51 0 56 16,-37-4 0-1,-32-15-24-15,-31-24 161 16,-28 5-17-16,-23-4-152 16,-30-22-56-16,-30-24-976 15,-9-14 1088-15,-14-15 64 16,14-26-439-16,10-11-962 16,22-18 33-16,14-4 208 15,14-11 1024-15,21-7-768 16,29-4 0-16,18 0-168 15,40 0 432 1,33-6-600-16,39-8-1848 16,40-1-2873-16,39-13-4673 15,73-31 1920-15,-25 35 5378 0</inkml:trace>
  <inkml:trace contextRef="#ctx0" brushRef="#br0" timeOffset="67695.67">27980 12820 4184 0,'-14'0'905'0,"-36"-15"863"0,23 5 288 0,-5-25 769 15,3-14-1353-15,-7-15 689 16,12 19-865-16,5-63-96 16,17 29-592-16,30-19-472 15,31-14 17 1,7 11 23-16,-66 101-176 0,82-80 96 16,-15 31 64-16,71 16 16 15,-13 12 24-15,-3 27 376 16,-40 29-240-16,20 40 392 15,3 54 784-15,-70-51-711 16,7 32 263-16,-46-14-48 16,-42 4 288-16,-29-2-264 15,-36-27 257-15,-22-21-809 16,-16-21 704-16,3-17-1560 16,13-9 1000-1,19-23-728-15,24-32-1816 16,19-19 79-16,28-6-3184 15,20 12-4057-15,17 11-1160 16,6 20 7218-16</inkml:trace>
  <inkml:trace contextRef="#ctx0" brushRef="#br0" timeOffset="69492.48">21749 18003 3288 0,'-42'8'1184'0,"-51"30"-727"0,24-16-409 0,10-9 320 15,1-11 40-15,2 1-120 16,-13-7 240-16,5-2 248 16,-5 6-104-1,-7-10 16-15,-9-4 265 16,-6 0 167-16,91 14-1120 0,-109-21 1240 16,-12 4 128-16,-12-9-383 15,-6 6 247-15,-26 0-248 16,1-19-200-16,-3-5 32 15,-9 5 129-15,-1 15-121 16,12-24-208-16,9 0 360 16,9-21-440-1,20-11-136-15,5-8-640 16,10-16 536-16,9-6-208 16,4-9 80-16,7-9-8 15,11-14-520-15,7-6 248 16,16-7 528-16,13-1-312 15,13-10-8-15,19 4-160 16,10 1 104-16,34 7-216 16,17 2 408-16,24 15-192 15,35-12-40-15,28 3 16 16,37 0 176 0,27 20 1-16,28 1 655 15,36 14-792-15,17 12 272 16,23-5 608-16,11 2-1096 15,23 10 64-15,14 29-352 16,8 12 120-16,30-15 568 16,7 20-784-16,5 11 536 15,11 1-552-15,-3 25 776 16,13 12 616-16,6 4-1056 16,-11 21-296-1,-8 14-425-15,-9-1 657 16,-14-7 696-16,-1 1-295 15,-30 24 335-15,-6 5-432 16,-12 24 288-16,-31 4 24 16,-22-17-440-16,-14 21 48 15,-25 8-424-15,-17 24-97 16,-21-6 986-16,-15-9-177 16,-25 11-184-16,-23-8-8 15,-26-4 224 1,-25-1-272-16,-28 11 200 15,-23 13-400-15,-7-12 128 16,-23 6 168-16,-12-4-168 16,-18 13 376-16,-21-7-472 15,-12-6-200-15,-7-5 432 16,-4-1 16-16,-9 0 296 16,-9-7-488-1,16-30 624-15,-26 17-176 16,-40 28-392-16,11-24 320 15,28-36-312-15,-42 27 184 16,-19-1-192-16,-25 5-144 16,-27-9 128-16,-14-6-128 15,-13-10-152-15,7-4 520 16,-7-6-40-16,-2 3 40 16,9-12 40-16,21-24-8 15,16-5 112-15,7-17-488 16,-4-4 456-1,1-11-112-15,-11 2-40 16,-5-2-144-16,-13-8-160 16,-30-3 384-16,-7-3 88 15,-23 11-216-15,-6 1 168 16,-19 8-128-16,-9 1 24 16,3 0-32-16,-8 1-72 15,0 5 112-15,6-1-144 16,24-2-8-16,7-8-32 15,25-13 144 1,23-18-320-16,37-12-824 16,28-3-1281-16,27-7-1895 15,37-9-2586-15,43-4-1592 16,36-15 4730-16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3T02:13:13.1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3T02:13:14.260"/>
    </inkml:context>
  </inkml:definitions>
  <inkml:trace contextRef="#ctx0" brushRef="#br0">32521 9443 0,'0'8'0,"-11"23"0,-10 56 16,2 20 0,-26 254-16,8-67 15,37-294 63,0 0-31,0 0 0</inkml:trace>
  <inkml:trace contextRef="#ctx0" brushRef="#br0" timeOffset="670.13">30514 12798 0</inkml:trace>
  <inkml:trace contextRef="#ctx1" brushRef="#br0">18748 8382 2904 0,'-127'33'712'0,"27"13"-272"0,4-21 1201 0,22-16 23 16,-46-14 657-16,51-19-1121 16,-24-14 192-16,23-21-448 15,28-30-408-15,24-34 89 16,21-8-49-16,60-9-224 15,28-1-56-15,39-4 96 16,28 14 0-16,32 7 120 16,37 21 168-1,21 46-136-15,22 32-112 16,-15 43 49-16,-4 41 7 16,-29 29-72-16,-25 14-168 15,-38 7 8-15,-48 8-88 16,-55 2 304-16,-58 11 464 15,-73 12 120-15,-63 6 73 16,-59-4 399-16,-20-29-448 16,-12-31-856-16,6-31-16 15,-2-31-128 1,4-22-256-16,43-53-552 0,46-17-1384 16,46 1-1993-1,62 11-4569-15,52-1 72 16,8 28 5682-16</inkml:trace>
  <inkml:trace contextRef="#ctx1" brushRef="#br0" timeOffset="599.17">23500 8503 4672 0,'-58'4'2257'0,"-67"9"-137"0,40-16 1041 15,20-38-168-15,13-30-1633 16,28-28-360-16,19-18-256 15,34-15-215 1,47 2-289-16,26 8-88 16,30 0-136-16,33 24 24 15,-165 98-40-15,180-69 16 0,27 35-152 16,14 25 368-16,-5 24-128 16,3 38 48-16,-27 14-152 15,-32 9 24-15,-52 2 168 16,-70 4 568-16,-41 9 384 15,-80 13-112 1,-52 1 153-16,2-22-473 16,-133 44 536-16,89-71-856 15,-62-4-376-15,-5-33-96 16,28-23-224-16,22-55-1256 16,46-28-1921-16,70-7-2440 15,65 6-3929-15,71 6 4697 16</inkml:trace>
  <inkml:trace contextRef="#ctx1" brushRef="#br0" timeOffset="1237.44">28091 8711 2256 0,'-55'0'232'0,"-7"0"304"0,2-28 432 0,6 13 729 16,4-21 191 0,2-7 233-16,5-11-177 15,11-23-512-15,7-6-367 16,17-6-297-16,16-10-120 15,31-5-240-15,-39 104-408 0,66-97 208 16,32-10 144-16,30-10-24 16,35 18-8-16,36 36 72 15,13 37 24-15,29 27-248 16,17 39-320-16,7 24 32 16,-14 17 96-1,-18 3-248-15,-32 4-240 16,-46 3 104-16,-54-6 456 15,-51-11 304-15,-37 0 376 16,-47-5 417-16,-56-6-89 16,-57-5-336-16,-54-22-176 15,-39-15-200-15,-32-9-240 16,-32-12-136-16,-15-12-344 16,3-5-1432-1,9 6-1401-15,38 13-2304 16,20 28-1657-16,90 10 3586 15</inkml:trace>
  <inkml:trace contextRef="#ctx1" brushRef="#br0" timeOffset="1875.66">24350 13319 2768 0,'0'0'0'0,"-80"48"2425"0,0-23-2625 0,6-4 224 0,-1-19 1648 16,3-12-248-16,1-28-184 15,23-25 393-15,17-11-129 16,19-10-48-16,15-18-527 16,48 5-217-16,-51 97-712 15,80-90 0-15,36 6-16 0,25 16 584 16,26 54 168-16,17 32-528 15,9 26-432 1,-25 6 136-16,-25 6 808 16,-36 41-1000-16,-49-5 504 15,-27 6 88-15,-35-6 192 16,-55-1 441-16,-42-10-233 16,-40-17-768-16,-28-23-304 15,-28-18-216-15,-21-14-2057 16,-11-18-3032-1,-10-2-1185-15,16 3 3090 0</inkml:trace>
  <inkml:trace contextRef="#ctx1" brushRef="#br0" timeOffset="2453.92">18400 13700 4600 0,'-118'-35'2857'0,"-37"-19"-1041"0,35-22-303 15,39-23-473-15,49 15 368 16,15-69 145-16,57 16-177 15,56-4-424-15,58 28-768 16,66 24 808-16,60 22-968 16,-41 62 505-16,-239 5-529 0,339 1-521 15,-12 39 1146-15,-19 16-569 16,-34 5-561-16,-38-7 553 16,-59 13 441-1,-57 16-25-15,-45 5 472 16,-44-4 32-16,-35-6 608 15,-58 0 1-15,-39 1-1105 16,-45-10-360-16,-50-24-968 16,-43-22 1112-16,-24-29-976 15,-8-52-2321-15,27-15 248 16,53 21-2256-16,81 7-3569 16,73-6 5066-1</inkml:trace>
  <inkml:trace contextRef="#ctx1" brushRef="#br0" timeOffset="3321.31">28468 14035 2088 0,'-69'-7'2392'0,"-31"-32"-775"0,9 18 815 15,-4-37 553-15,5-28-1033 16,1-10-343-16,16-34-1273 16,41-28-128-16,27-7-128 15,52 23 104-15,35 3-152 16,53 16-520-16,-135 123 488 0,176-126-288 15,45 9 8-15,33 46 184 16,41 39-24-16,13 52 96 16,-7 49 536-1,1 36-480-15,-37 28 1320 16,-52 26-728-16,-49 19-592 16,-73-5 656-16,-65-39-280 15,-55 80 2289-15,-82-51-409 16,-64-29-191-16,-49 0-377 15,-27-41-984-15,59-48-496 16,-118-18-23-16,128-31-1802 16,-83-79-6104-16,114 6-737 15,-35 24 96 1,96 46 6106-16</inkml:trace>
  <inkml:trace contextRef="#ctx1" brushRef="#br0" timeOffset="3875.69">23856 18786 8345 0,'0'0'0'0,"-98"9"6322"0,31-7-6578 0,22-42 360 16,-13-15 120-16,1-21-56 16,-12-24 80-16,6-22 72 15,28-14 248-15,20 26-104 16,39-1-296-16,58 3 216 16,-82 108-384-16,111-94-200 0,24 45 96 15,20 16 0 1,35 36 432-16,7 23-112 15,5 22 144-15,-2 25-112 16,-30 2-504-16,-36 18 400 16,-43 5 368-16,-59 9 857 15,-38 7 343-15,-70 23 48 16,-34-19-479-16,-27-16-593 16,-28-29-480-16,-21-43-416 15,-3-20-896-15,-12-50-3065 16,-9-58-5025-1,-3-45 1256-15,44 3 5338 0</inkml:trace>
  <inkml:trace contextRef="#ctx1" brushRef="#br0" timeOffset="4940.81">21245 8021 2728 0,'55'-63'952'0,"-6"28"-888"0,3-4-40 16,-4-1 56-16,-21 21 24 16,-16-4 32-16,-4 13 272 15,-4 8 289-15,-3 2-697 16,-3 1 1256-16,-15 9-648 16,-17 9 232-16,-21 1 168 15,-2 14-95 1,-13-5 63-16,-14 15-296 15,-17 12-144-15,-24 1-184 16,-5-3-120-16,6 4-88 16,24-11-56-16,24-6-296 15,33-6-1168-15,16-19-3425 16,16-8 1968-16,11-8 569 16</inkml:trace>
  <inkml:trace contextRef="#ctx1" brushRef="#br0" timeOffset="5172.51">20679 7871 4192 0,'-8'-5'192'15,"-40"-20"673"-15,20 50-649 16,-8 16 344-16,-8 8 1488 16,-1 3 33-16,2 14-649 15,19-1-544-15,8 4-296 16,14-11-208-1,5 6-152-15,28-11-208 16,-31-53-24-16,42 59 168 0,14 0-336 16,21-8-1568-16,17 7-3249 15,19 4 1456-15,-88-45 81 16</inkml:trace>
  <inkml:trace contextRef="#ctx1" brushRef="#br0" timeOffset="6676.8">25872 7944 3560 0,'4'-68'88'0,"2"32"-48"0,2 17-24 0,0-5 24 16,-6-1 8-1,-2 5 120-15,-16 10 136 16,-10 4 56-16,-24 7 17 16,-12 24-73-16,-23 8-56 15,0 7-96-15,-4 1-72 16,-4 1-88-16,4 2 16 15,-4-5-56 1,6-1-248-16,16-10-1209 0,28-10 1129 16,17-13-3176-16</inkml:trace>
  <inkml:trace contextRef="#ctx1" brushRef="#br0" timeOffset="6906">24949 7762 3920 0,'-2'-15'32'0,"-16"-23"88"15,9 30-56-15,2 4 24 16,4 4 401-16,-15 12 575 16,-20 26 208-16,7 16-40 15,4 9-216-15,6 5-207 16,12-7-137 0,9 0-128-16,0-61-544 15,0 51 456-15,17-12-248 0,20 0-40 16,3-14-128-16,13-3-72 15,8-12-8-15,19-5-472 16,21-5-1937-16,12-8-2072 16,9 7-111-16</inkml:trace>
  <inkml:trace contextRef="#ctx1" brushRef="#br0" timeOffset="7726.63">31433 7907 3096 0,'0'0'0'0,"0"-28"48"0,-6 25-40 0,0 11-32 15,-12 6 112-15,-11 0 24 16,-3 2 464-16,-18 4 56 16,-7 4 73-16,0-5 191 15,4 1 224-15,-11 0-128 16,64-20-992-16,-56 20 808 15,3-4-95-15,-8 5-169 16,5 0-176-16,-2 3-256 16,9 1-136-16,7-5 8 15,0-1-24-15,21-4-496 16,1-5-801-16,7-1-1383 16,10-3-81-16,9-12 2369 15,-3 1-2448-15</inkml:trace>
  <inkml:trace contextRef="#ctx1" brushRef="#br0" timeOffset="8046.76">30819 7741 3456 0,'-2'0'24'0,"-15"-14"48"16,4 18-24-16,-1 11 392 15,-6 5 1185-15,-10 19 119 16,-12 20-496-16,4 0-383 15,6 1-177-15,14-3-248 16,-3 1 8-16,10 1-248 16,11-59-200-16,-5 47 208 0,5-5-112 15,3 3-216 1,13-7 248-16,13-24 8 16,-3-3 56-16,16-1-168 15,2-9-8-15,9 3-24 16,8-4-152-16,3 0-568 15,-9 1-1521-15,-7 6-1447 16,-3 10 1383-16,-24-3-503 16</inkml:trace>
  <inkml:trace contextRef="#ctx1" brushRef="#br0" timeOffset="9834.21">18889 14685 2456 0,'0'0'80'0,"-15"-6"-24"0,14 6-24 16,1 0-32-16,0-5 856 16,0 5-856-16,0 0 0 15,0-3 2265 1,0-3-1417-16,3 0-128 15,3 2-88-15,4 0 296 16,-2-2 33-16,-2-19-185 16,4-4-88-16,4-5-88 15,4-5 280-15,9 5-256 16,-1-25-224-16,11 7-240 16,5-13 161-16,6 14-89 15,11-24 184 1,-3 4-248-16,-8 4-152 15,-4 11-48-15,-19 12 120 16,12 4 176-16,-26-3-152 16,4 16-208-16,-4 16 0 15,-8-3 304-15,-3 3 96 16,-3 5-296-16,-13 2-88 16,-11 4 24-16,-5 11 272 15,-23 4-376-15,-1 14 88 16,-15-4-40-1,4 21 80-15,-5 3 240 16,8-5-248-16,1-11-40 16,12 4-64-16,8-7-240 15,23 5-769-15,12-27-1695 16,12-12-1097-16,21-27 816 16,12-17 2065-16,-10 19-1928 15</inkml:trace>
  <inkml:trace contextRef="#ctx1" brushRef="#br0" timeOffset="10016.12">19176 13834 3280 0,'8'-5'256'0,"30"-12"1081"16,-6 17 71-16,9 0 88 15,8 0 153-15,12 10-721 16,-6 5-216-16,-10 11-184 16,6 9-568-16,-12 12 64 15,-4 11-88-15,-18-13 8 16,-17-45 56-16,16 49-368 0,-16-9-1208 15,0 21-2065-15,4-17 688 16,-4-29 41-16</inkml:trace>
  <inkml:trace contextRef="#ctx1" brushRef="#br0" timeOffset="14258.01">28718 14048 2264 0,'-79'6'176'0,"34"-1"464"0,-1-2 432 0,-5-6 265 16,6-11 191 0,-18-26 160-16,15-14-439 15,-15 8 87-15,20-11-128 16,0-17-16-16,3-3-495 15,19-7-521-15,-2-9 160 16,9-7-120-16,3 3 704 16,4 1-648-16,11 5-160 15,26-6-64-15,12 14 56 16,27-1 336 0,32 6-408-16,-8 13-152 15,99-32-520-15,-57 53 720 16,128-32-168-16,-93 48 144 15,74 25-32-15,-5 29 168 16,11 34-160-16,-1 2 48 16,-6 29-256-16,-12 17 1464 15,-38 35-1072-15,-18 9-568 16,-42-20 272 0,-32-7 72-16,-35-6 744 0,-41-6-456 15,-21 1 289 1,-49-6 95-16,-37-7-8 15,-56-3 440-15,-50-9-392 16,-27-18 192-16,-40 13 257 16,-16-15-449-16,-19-43 264 15,27-8-688-15,13-27-584 16,23 1-136-16,43-19-192 16,36-18-432-16,41-17-1761 15,32 16-1352-15,17 0-1992 16,29 29-521-1,7 17 4762-15,17 0-88 0</inkml:trace>
  <inkml:trace contextRef="#ctx1" brushRef="#br0" timeOffset="22890.28">17798 7007 2000 0,'-34'15'-40'0,"15"6"24"0,10-13-8 15,4 2 32-15,5-4-32 16,3-6 48-16,10-7-32 15,3-3 32-15,-3 3-24 16,-2 0-1936-16</inkml:trace>
  <inkml:trace contextRef="#ctx1" brushRef="#br0" timeOffset="23799.48">17718 7228 1944 0,'-51'43'-48'0,"9"3"40"16,3-6 16-16,1-9 56 16,6 4-64-16,1-14 40 15,7 3-32 1,3-8 0-16,13-6 0 16,8-6 40-16,0-3 32 15,0-1-80-15,0 0 0 0,0 0 0 16,0 0 0-16,0 0 0 15,0-6 4881-15,-3 4-3785 16,-8 2-304-16,1 0 1 16,-6 0 95-16,-6 0 56 15,-5 1-8-15,-2-1 0 16,-10-15 137 0,1-13-137-16,-7 2-88 15,-11-29-112-15,-5-7-80 16,-3-28-120-16,-2-21-176 15,2-22-87-15,1-23-137 16,4-41-16-16,-1-29-120 16,28-22 48-16,7-13-32 15,13-16 24-15,20 0-168 16,28 5 104-16,33 11 32 16,9-9 8-1,28-8-32-15,-5 72-176 16,56-55 352-16,13 42-48 15,16 17-168-15,26 32 256 16,18 21-264-16,33 2 144 16,20 15-152-16,24 24 96 15,7 15-56-15,1 14-64 16,-12 17-64-16,-24 19 48 16,-29 26 104-1,-29 24-137-15,-18 26 57 16,-8 3-64-16,-22 26 168 15,-6 18-120-15,-2 22 32 16,-19 23-8-16,-12 28-224 16,-11 23 232-16,-9 30 24 15,-27 26-104-15,-25 20 104 16,-23 25 152-16,-25 11 32 16,-11-3 16-1,-6-9 24-15,-26 1-336 0,-13-3 200 16,-6-10-88-1,-1-23 24-15,-12-2 8 16,-8-13 120-16,-5-15-104 16,-13-14 88-16,-19-29 120 15,-17-17 329-15,-33-20 23 16,-23-12 160-16,-25-20 168 16,-38-8 208-16,0-4-176 15,-10-8-407-15,24-10-401 16,3-18 48-1,17-4-240-15,4-12 0 16,1 5-793-16,18-7-1431 16,12 6-1969-16,8 20-3777 15,19-15 1737-15,82-29 4441 16</inkml:trace>
  <inkml:trace contextRef="#ctx0" brushRef="#br0" timeOffset="73610.67">18441 15353 0,'0'0'0,"0"0"0,0 0 0</inkml:trace>
  <inkml:trace contextRef="#ctx1" brushRef="#br0" timeOffset="74186.86">6241 11007 1640 0,'-33'-38'24'0,"12"15"248"0,3 5 1240 16,5 6 745-16,-4-2 151 15,2 4-127-15,-1 10-409 16,4 1-552-16,0 14-215 16,-4 13-81-16,2 23-32 15,-15 2 48-15,-8 21-128 16,-14 14-263-16,-5 18 103 15,-7 17-536 1,-3 8 112-16,-17 13-112 16,1-12 168-16,2-4 0 15,4-15-304-15,12-8 96 16,2-16-240-16,10-15 8 16,-2-31 216-16,22-18-168 15,5-6-160-15,6-7 128 16,14 1-296-16,4-12-176 15,3-6-688-15,3-14-1033 16,7 4-1792 0,12-1-2656-16,2-12 1376 15,-8-8 3937-15</inkml:trace>
  <inkml:trace contextRef="#ctx1" brushRef="#br0" timeOffset="74505.96">5330 11788 2568 0,'-14'0'1616'0,"-33"7"505"16,27 1 1672-1,-1-6-1145-15,5 1-1039 16,5 4-209-16,-2 31-648 16,6 15-40-16,4 8 0 15,1 5 153-15,1 22 215 16,1-15-304-16,0-73-776 15,-2 69 856-15,5-11-288 0,7-17-168 16,6-3-136-16,13 3-88 16,8-33 16-1,-3-7 16-15,10-26-79 16,1 1-73-16,24-15 8 16,-3-4-24-16,-15 2-265 15,46-37-1591-15,-22 41-2657 16,-1 5-5113-16,-21 37 3257 15,-36 7 5161-15</inkml:trace>
  <inkml:trace contextRef="#ctx1" brushRef="#br0" timeOffset="87095.9">1641 17515 1360 0,'4'-4'-24'0,"2"0"48"0,2 1 16 16,-2 0 520-16,2 3 552 15,-6 0 112-15,1 0 65 16,7-4-177-16,-4 1 936 16,2 3-903-16,2 0 119 15,-10 0-1264-15,14 0 1968 0,-4-5-975 16,6 0 127-1,10-12-264-15,17-12-216 16,2 0 72-16,5 3-280 16,-2-12-144-16,13-4-136 15,-2-7-32-15,10 3-104 16,-11-1 112-16,-1 8-40 16,-10 2-104-16,-1-1 185 15,12-1-249-15,-19 4 376 16,4-1-208-16,-1 3 120 15,-7 5 32 1,-8 8 120-16,-17 4 304 16,-7 6-264-16,-3 3-272 15,0 4 32-15,-5 3-56 16,-4 0 264-16,-11 3-384 16,-10 4-16-16,14-1-40 15,-8 7 40-15,0-1 456 16,-8 3-424-16,-21 5 344 15,1 0-264-15,-4 7 192 16,-6 0-96 0,-1 9-288-16,5-10 224 15,17-1-408-15,4-2-304 16,16-6-1336-16,11-7-1689 16,12-2-2368-16,30-8-633 15,26-13 4178-15,-24 6 1080 16</inkml:trace>
  <inkml:trace contextRef="#ctx1" brushRef="#br0" timeOffset="87300.39">2685 16801 3688 0,'0'-3'1729'0,"0"-7"-489"0,5 0-720 16,-3 4 1576 0,4 6-143-16,2 7-729 15,13 17-232-15,-6 22-223 16,-4 6-385-16,3 2 56 15,14-1-488-15,8-6 64 16,-36-47-16-16,29 51-112 0,0-12-1297 16,2-7-2736-16,10-7-2088 15,16-8 3137 1</inkml:trace>
  <inkml:trace contextRef="#ctx1" brushRef="#br0" timeOffset="89483.73">3037 11085 1968 0,'-15'0'464'0,"-70"-17"-216"0,-6-7-384 0,22 10 184 16,-18-4 288-1,-11-20 656-15,1-8-223 16,4-10-417-16,12-13-104 16,8-8 32-16,-1-7-176 15,-2-14-176-15,76 98 72 16,-73-116 80-16,-3-17 144 0,-4-22 56 16,3-18 184-16,2-19-96 15,4-17 80-15,28-13 672 16,28-14 25-1,25-9-401-15,56-9 88 16,33-5-96-16,46 3-112 16,50 3-80-16,163-77-232 15,109 36 8-15,-89 140-400 16,211 13 56-16,-156 102 353 16,-114 36-145-16,93 41 40 15,-23 61 8 1,-27 49-192-16,-40 58-16 0,-38 31-8 15,-40 14 56-15,-50-31-40 16,-46-15-136 0,-46-13 480-16,-45-1 128 15,-45 20 16-15,-47-5-24 16,-53 14-152-16,-55-3 408 16,-46-1-168-16,-41 13-175 15,-50-17-233-15,-33-7 128 16,-37-14 56-1,-12-14 344-15,-9-30 272 0,2-26 8 16,17-41-48 0,124-48 25-16,-27-11-441 15,-47-8-248-15,14-11-408 16,137-12-392-16,-14-8-8 16,6-17-1625-16,-3-14-2168 15,25-1-3192-15,33-2-801 16,27 6 6898-16</inkml:trace>
  <inkml:trace contextRef="#ctx1" brushRef="#br0" timeOffset="92356.31">28630 13225 2112 0,'0'0'0'0,"-141"-23"672"0,-1 20-648 0,-4-1 104 16,5-6 216-16,2-17 200 16,-1-29 112-1,2-27 185-15,34 9-449 16,-68-96 448-16,44-1-704 16,24-22 64-16,104 193-200 15,-79-230 136-15,23-45-88 0,40 42-72 16,11-117 88-16,48 1 24 15,33-10 176-15,35 19 352 16,38 17 208-16,37 12 73 16,37 44 127-16,49 35 160 15,38 52-560-15,41 46-96 16,60 34-272 0,27 49-272-16,17 52 48 15,-107 49-232-15,196 111-160 16,-161 38-64-16,-52 62-120 15,-63 41 264-15,-61 49-80 16,-61 38-64-16,-58 11 184 16,-69 1 0-16,-41-19 144 15,-51-24 176 1,-65-57 520-16,-52-38 1416 16,-57-5 1449-16,-61-25-1217 15,-47-20-1983-15,-33-37 1831 16,-19-12-984-16,-14-37-192 15,14-43-375-15,27-43-201 16,43-19-88-16,69-39-424 16,52-59-416-16,50-47-2257 15,49-31-1040-15,37-21-1048 16,38 14 48-16,15 28 488 16,-3 44 3409-16,26 70-560 15</inkml:trace>
  <inkml:trace contextRef="#ctx1" brushRef="#br0" timeOffset="92926.8">22469 17540 9698 0,'0'0'0'0,"-247"-48"2024"0,62-9-3384 0,25-42 111 16,30-49 641-1,45-57 80-15,48-75-456 16,52-73-192-16,71-69 64 16,79-18 615-16,46 32 729 15,42 39 801-15,-253 369-1033 16,300-324 1016-16,16 47 16 0,26 50 64 16,20 51-39-16,10 40-281 15,15 50-592-15,12 60-504 16,-12 62-176-16,-25 81 768 15,-30 70-32 1,-45 71-152-16,-57 74 56 16,-64 44-800-16,-47 4 272 15,-55-13 240-15,-69-34 352 16,-81-18 592-16,-73-26 1344 16,-6-84-407-16,-127 65 391 15,-56-17 16-15,-55-31-999 16,-23-26-721-16,5-36 24 15,44-46-376-15,55-75-168 16,57-64-1200 0,57-81-2289-16,62-67-2048 15,79-118-1209-15,84-138 3674 16</inkml:trace>
  <inkml:trace contextRef="#ctx1" brushRef="#br0" timeOffset="93404.61">28242 13136 7729 0,'0'0'0'16,"-4"2"2289"-16,11 23-2769 0,-4 51 712 0,-3 19-24 16,6 26 48-16,12 32 40 15,9 31 96 1,12 27-312-16,-14 20-72 16,-1 0-280-16,-9 0 248 15,-15-231 24-15,0 230-544 0,-29-20 960 16,-30-16 872-16,-33-30 664 15,-28-27-199-15,-23-13-289 16,-20-43 417-16,-9-7-1249 16,-8-21-552-1,-9-23-272-15,-2-24 352 16,4-30 280-16,7-15-448 16,11-35-232-16,27 4-216 15,18-8-40-15,34 18-193 16,29 26-743-16,36 12-2321 15,15 8-2896-15,15 12 1776 16,25 7 3433-16</inkml:trace>
  <inkml:trace contextRef="#ctx1" brushRef="#br0" timeOffset="94601.78">26888 15856 3936 0,'0'0'1305'15,"9"1"-1289"-15,6 10 416 16,-2 21 856-16,16 12-8 16,-12 10 9-16,20 11-329 15,-18 11-176-15,5 20 8 16,-6 14 192-16,-12 8 233 16,-6 12-233-16,0-130-984 15,-3 146 816-15,-14 9 520 16,-6 3 273-16,-15 7-265 15,-10 6-712-15,-7-17 248 16,-16-4-192-16,-14-6-16 16,-19-13-832-16,-10-3 553 15,20-44-33-15,-52 15 56 16,-29-5-256-16,-16-8 88 16,-26-9-136-16,-22-8-136 15,-9-18-128-15,-20-1 136 16,-19-13 296-1,-18-16-336-15,-16-11 256 16,-17-1-16-16,-17-4-176 16,-12-4-40-16,-5-8 112 15,-13-1 48-15,-6 1-248 16,-4-1 200-16,-3 8-248 16,-1 0-112-16,3 3 144 15,-5-12-200-15,0-10 112 16,-12-7 104-1,9 1-72-15,3-33 88 0,5 2 8 16,6-23 200 0,17 0 72-16,7-4-144 15,2 18-40-15,8 2 32 16,16 25-216-16,14-3-8 16,15-8-177-16,9-14 121 15,17-7 248-15,4-9 272 16,5-17-856-16,-8 21 688 15,-8 3-352-15,-15-1 312 16,-29 9-344 0,-1 22 104-16,-14 9 496 15,6-1-360-15,2 21-144 16,14-14-408-16,2 8 760 16,6-6 80-16,8-8-416 15,12 6 216-15,-5 15-64 16,4 6-112-16,4 0 272 15,3-8 104-15,11-3-352 16,1 2 144-16,22 0 464 16,14 15 296-1,24-3-39-15,35 3-57 16,23 5-640-16,32 10 168 16,25 15-24-16,20 0-216 15,19 0 104-15,12 3-536 16,7 26 664-16,8-4-320 15,2 0 272-15,-3-3-224 16,12 16-240-16,6 11 480 16,4-7-168-16,1 7 216 15,1-1-368 1,8-13 160-16,5-8-424 16,-1-26-344-16,15-2-9 15,5-14-719-15,5-11-624 16,1-42-1409-16,-1-19-152 15,6-28-1136-15,0-28 856 16,-10 2 2073-16,5 17 1592 16,-3 20 320-16,-3 10 72 15,5 4 96 1,-4 7 184-16,4 14 120 16,-5 19 240-16,1 3 545 15,1 2 719-15,2-1-40 16,1 1-431-16,19 0-185 15,-10 4-72-15,10-8-456 16,34-13-271-16,-10-8-377 16,32 4-112-16,3-7-128 15,10-4 56-15,-15-8-680 16,-12 31-3609 0,-15 3-2809-16,-26 5 5090 15,-38 6 1280-15</inkml:trace>
  <inkml:trace contextRef="#ctx0" brushRef="#br0" timeOffset="103120.11">21904 18601 0,'0'0'0,"0"-41"0,0 26 16,0 81-1,0-66-15,0-73 16</inkml:trace>
  <inkml:trace contextRef="#ctx1" brushRef="#br0" timeOffset="102395.49">9905 10877 2448 0,'0'-14'56'0,"-14"-51"368"0,5 4 904 0,6 0 849 0,3 3 335 15,3-1-47 1,7 9-105-16,5 7-567 16,-1 10-241-16,13 12 8 15,-9 11-263-15,14 10-73 16,-13 21 64-16,7 16-95 16,-2 18-281-16,-3 4-80 15,-4 9 128-15,-4 27-120 16,-1 15-40-16,-3 12-111 15,-6-13-41 1,7-17 8-16,-7-11-272 0,5-22-264 16,3-7-56-1,-4-17 56-15,-1-14 192 16,1-12-112-16,-4-8-536 16,-3-1 336-16,0-5-2184 15,-3-2-297-15,-13-16-1152 16,-12 8-1144-16,-4-6-1104 15,3-26-680-15,-16 8 3464 16,-1-17 2993-16,40 42-2048 16</inkml:trace>
  <inkml:trace contextRef="#ctx1" brushRef="#br0" timeOffset="102679.26">9854 11088 2288 0,'-21'-10'56'16,"-16"-8"1832"-16,8 12 2081 16,13 2 40-16,5 4-880 15,9 0-985-15,5 9-519 16,10 6 111-16,18 16-80 15,4 16-463-15,7 12-217 16,3-4-72-16,-45-55-904 0,44 57 592 16,-2 3 32-16,-3-16-280 15,-4-4 88-15,0-22-8 16,-20 5 113-16,12-16-41 16,-1-3 32-1,9-41 72-15,-8-34-176 16,10-10-216-16,22-25-272 15,-2-23-56-15,8-3-152 16,4 18-840-16,-3 31-1161 16,-11 44-1592-1,-19 32-3168-15,-11 24-4738 0,-14 22 7507 16</inkml:trace>
  <inkml:trace contextRef="#ctx1" brushRef="#br0" timeOffset="108647.53">9360 16444 2024 0,'-16'13'-40'0,"6"-7"24"0,2-1 40 16,1 0-24-16,1-3 56 15,3-2-88-15,0 0-24 16,1 2 96-16,2-2-40 16,0-4 128-16,3-2-120 15,4-6-72-15,-1-4 56 16,1-2 112-16,1 2-40 15,-5-4 0-15,3 1 128 16,-3-6 80 0,1-5 128-16,2 3-88 15,-3-2-40-15,0 4 16 16,-3 3-8-16,0-7 153 16,0 15-121-16,0-9-80 15,0 10 80-15,0-5 64 16,0 5 112-16,0-2-64 15,0-1-136-15,5-13-64 16,2 5 88 0,-1-1 112-16,4-6-168 0,-1-1-208 15,6-2 24-15,-2 8 200 16,6-18 8 0,0 4 49-16,5-4-193 15,-6 6 64-15,3 2 16 16,-1-13-24-16,8 1 16 15,-11-6-80-15,1 14 0 16,0-29 0-16,-2 12 64 16,-3-3-80-16,1-2-80 15,-8-12 40 1,1 8 16-16,-4 5-32 16,-3 14-64-16,0-7-56 15,0 6-88-15,3 18 272 16,0 6-352-16,1-15-400 15,-1 14 312-15,-3 11-497 16,3-1 145 0,5-2 264-16,-2-4 184 0,-2 2 72 15,-1-2 96-15,3-5 40 16,-6 17 104 0,0-1 32-16,4 6-88 15,-4-6-96-15,6-1 232 16,-1 3 8-16,-5-12 200 15,3 2-160-15,0 8 24 16,0-11 96-16,1 1-119 16,5-8 191-16,1-12-408 15,1 10 32 1,2-9-40-16,11-14-24 16,-3 17-64-16,3-20 248 15,-10-23-128-15,7-3-96 16,-2 1-432-16,2 8-937 15,-1 5-1567-15,-1 6 1351 16,-10 32-1687-16</inkml:trace>
  <inkml:trace contextRef="#ctx1" brushRef="#br0" timeOffset="109719.61">10973 10814 3088 0,'-82'-10'808'16,"39"-1"721"-16,-7-10-81 15,-1-19 248-15,-8 3-295 16,-5-20-233-16,4-5-248 15,17-24-168-15,4-21-304 16,14-21-24-16,1-15-144 16,8-20-111-1,14-29-17-15,16-4-176 16,14-5 8-16,10-2 64 16,14 8 80-16,10 3 8 15,17 16-32-15,12 30 192 16,18-2-32-16,18 3 96 15,33 6-240-15,26-3 392 16,12 13-328-16,26 4-152 16,1 31 56-16,14 16-136 15,5 26 368 1,1 24-336-16,-54 10 56 16,112 8-176-16,-67 20 168 15,-73 16-16-15,60 30 8 16,-16 25 56-16,-26 39-24 15,-23 33 8-15,-32 27 216 16,-42 37-24-16,-46 43 80 16,-31 23-152-16,-35 6-32 15,-33-11 64-15,-22-5 481 16,-28-5-73 0,-28-28 32-16,-26-19 272 15,-31-16-312-15,-33-22 264 16,-26-19-648-16,-33-19 32 15,-31-38 297-15,-8-29-249 16,-2-43 0-16,16-22 72 16,7-27-184-16,19-43 40 15,24-28-168-15,40-13-544 16,29 15-1185 0,54 32-2543-16,33 15-4250 15,30 26 720-15,34 7 4898 0</inkml:trace>
  <inkml:trace contextRef="#ctx1" brushRef="#br0" timeOffset="112048.96">22806 12798 3224 0,'-55'-18'1088'0,"-62"-27"-399"0,11-9-1434 16,-13-9 161-16,-9-22 488 15,-3-26 152-15,-4-48-88 16,7-52-48-16,17-57 168 15,32-61 104-15,47-33 136 16,32-19 241-16,0 381-569 16,61-364 888-16,35 47 136 0,38 33-168 15,31 36-248 1,43 9-152-16,44 20-344 16,37 17-16-16,27 20 24 15,32 60 208-15,8 65-280 16,5 47 89-16,-11 49-242 15,-15 45-31-15,-29 41 56 16,-41 52 72-16,-31 22-144 16,-56 44 96-16,-48 44 216 15,-53 23-24-15,-59 1 209 16,-49 1 351 0,-56-4 488-16,-47-9 104 15,-60-14-224-15,-55-1-463 16,-45-16-137-16,-39-24-112 15,-20-36-160-15,-2-27-448 16,11-53 840-16,26-58-1688 16,37-39-2793-16,31-94-1760 15,27-103 2440-15,172 103 1457 16</inkml:trace>
  <inkml:trace contextRef="#ctx1" brushRef="#br0" timeOffset="112638.48">23272 7394 12250 0,'-142'-37'1408'0,"-171"-25"-2616"0,71 24-848 0,17-20 1384 16,41-60 480-16,43-54-233 15,39-64-615 1,62-69-1504-16,61-66 367 15,51 63 1865-15,131-251 424 16,52 123 8-16,-255 436-120 0,224-299 208 16,179-95 792-16,-60 159-263 15,18 60-249-15,9 57-64 16,4 55-120 0,-90 48-208-16,90 59-120 0,-18 73 112 15,-11 84-88-15,-44 105-336 16,-60 100 264-16,-60 56-288 15,-54 37-696 1,-79-45-417-16,-66-92 1281 16,-105-105 648-16,-89-46 865 15,-112-32 1055-15,-109-6-39 16,-61-6-953-16,-40-29-584 16,25-35-424-16,63-46-104 15,108-68-1008-15,125-82-4345 16,116-106 928-1,96 127 1713-15</inkml:trace>
  <inkml:trace contextRef="#ctx1" brushRef="#br0" timeOffset="113096.79">28392 7228 19708 0,'-144'-89'5905'0,"-45"-28"-8962"0,11 12-2536 16,27-25 2296-16,42-86 681 15,67-84-1-15,63-91 193 16,67-45 319-16,66-8 849 15,50 39 1184-15,36 53 320 16,23 84 816 0,-263 268-1064-16,267-178 833 0,21 94-481 15,19 75-280-15,6 71 80 16,-2 78-112-16,-27 93-48 16,-31 62-64-16,-48 63 48 15,-60 43-208-15,-65 3 0 16,-66-42-1-16,-57-74 474 15,-64-78 503-15,-75-38 1448 16,-87-25 929-16,-81-21-937 16,-52-29-1063-16,-14-35-585 15,-1-44-312-15,50-36-608 16,54-46-2417 0,68-54-3704-16,55-67 1304 15</inkml:trace>
  <inkml:trace contextRef="#ctx1" brushRef="#br0" timeOffset="113709.05">17349 10667 4392 0,'0'0'0'0,"-51"-337"873"0,73 9-1009 16,50 4-152-16,39 48 208 16,43 22 496-16,37 30 472 15,56 11-192-15,45 27-376 16,37 33-120-1,31 47 120-15,19 72 24 16,-379 34-344-16,370 52 96 0,-21 72 136 16,-33 61-272-16,-44 60-192 15,-47 16-24-15,-62 21 40 16,-50-5 216-16,-70 17 32 16,-46-4 232-16,-90 14 296 15,-55 8 128-15,-62 2 681 16,-56-4 183-1,-61-4-176-15,-42-21-319 16,-26-78-65-16,-14-43-160 16,14-68-568-16,15-89-440 15,18-129-1128-15,46-103-657 16,30-98-1279-16,47-51-2490 16,65-3 3394-16,111 202 576 15</inkml:trace>
  <inkml:trace contextRef="#ctx1" brushRef="#br0" timeOffset="131753.12">14327 17982 4608 0,'-24'-25'4017'0,"6"6"-1424"15,9 0 1632-15,2-1-640 16,1 20-345-16,4 5-1119 16,2 8-577-16,4 27-560 15,2 14-624 1,7 26-216-16,-4-10 504 16,-9 1-135-16,0-71-513 0,4 50 368 15,-1 15 104-15,-3-32-72 16,6-8-232-16,-3-17-8 15,12 0 136-15,-5-1-248 16,-1-5 168-16,9 1-112 16,1-17 384-16,0 3-392 15,9-9-192 1,-6 10-32-16,5-1-928 16,5 6-1409-16,10 2-2656 15,21-22-5553-15,2-8 592 16,-23-6 8314-16</inkml:trace>
  <inkml:trace contextRef="#ctx1" brushRef="#br0" timeOffset="132218.96">15195 17267 9402 0,'-8'-4'3168'0,"-32"-15"-863"15,28 12-889-15,11-7 2033 16,-4 17-1137-16,-3 8-1072 16,-10 28-735-16,-20 32 71 15,-4 15 360 1,-8-3-8-16,-15 7-456 0,4-3 56 16,61-87-528-16,-66 85 921 15,0 7-521-15,10 0-64 16,8-8-48-16,6-10-832 15,18-20 896-15,2-5-176 16,3-11-64-16,7-8-176 16,4 0 120-16,2-12 104 15,4-7-88-15,-1-2 16 16,0-9-56-16,1-4-80 16,2 6 88-16,-5 0-32 15,4 3 56 1,-2-4-16-16,3-7-176 15,-2 6 192-15,0-4 88 16,2 4-152-16,-3 7-80 16,3-4-88-16,-3-1-88 15,3 1-584-15,-2-6-1233 16,2 6-1744-16,0-3 3817 16,10-3-15291-16,-4-9 9626 15,1-25 4041-15</inkml:trace>
  <inkml:trace contextRef="#ctx1" brushRef="#br0" timeOffset="132535.95">14431 17913 6113 0,'-3'-4'2184'0,"-37"-5"193"0,26 14 471 16,2-2 737-16,-2 3-1320 15,-2 22-729-15,1 23-568 16,6 12-760-16,-1 13 480 15,2 0-136-15,2-3 161 16,-2-22 23 0,8-51-736-16,-3 52 792 0,1-6-176 15,5 13-96-15,4-34-168 16,4-7-88-16,3-5 8 16,14-8 24-16,8-14 33 15,-13 0-89-15,35-14-8 16,-13 11-376-16,-4-6-176 15,9-8-625-15,3 8-1903 16,-8 4-3962-16,3 18-6257 16,-18 14 8523-1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1:37:54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15261 3456 5041 0,'-63'-8'2872'0,"23"-4"393"0,3-1 128 0,8-3-913 16,5 8-743-16,11 4-393 15,7-1-680-15,6 5-664 16,3 0 408-16,26 17-208 15,6 10-200-15,5 2-88 16,-1 0 64 0,-2-4 40-16,-5-5-696 0,5-1-2177 15,-2-12-1952 1,13-10-2328-16,5-24 1320 16</inkml:trace>
  <inkml:trace contextRef="#ctx0" brushRef="#br0" timeOffset="178.26">15634 3009 8361 0,'-37'0'3881'0,"4"8"440"0,4 3-624 15,-3 18-1137 1,1 27-439-16,2 31-609 16,-12 39-776-16,9 30 48 15,-10 6-279-15,-3-1-233 16,3-13-464-16,18-23-937 15,24-125 1129-15,-5 95-4969 0,33-39-6609 16,21-25 704 0</inkml:trace>
  <inkml:trace contextRef="#ctx0" brushRef="#br0" timeOffset="1495.44">25045 7536 3304 0,'-18'2'152'0,"10"1"1697"0,5 3 1335 16,-3-2-1199-16,4-1-377 15,2-3-368-15,0 0-1240 16,10 0 2489-16,6 0-1545 15,4 0-288-15,8 2-224 16,-4 13-16-16,0 3 113 16,-3 22 151-16,-10 16 112 15,-11 1 32-15,0 7-256 16,-15-6-200 0,-4-13 8-16,2 15 136 15,4-32-152-15,2-4-183 16,7-18-1-16,4-6-176 15,0-15 24-15,18-35-48 16,17-19-40-16,9-23 0 16,-1-15-113-16,-8-3-143 15,4 20 120-15,-27 35 96 16,4 14 240 0,-16 31-96-16,0 10 104 15,-4 11 32-15,-14 42-112 16,-14 11 401-16,13 5-249 15,1-1 16-15,12-9-80 16,1-13-64-16,5-7-96 16,9-14-200-16,20-3-568 15,16-12-1697-15,11-15-3368 16,2-4-4457-16,-18-6 5505 16</inkml:trace>
  <inkml:trace contextRef="#ctx0" brushRef="#br0" timeOffset="16034.8">22613 4263 3992 0,'0'-3'16'0,"0"3"24"0,3 0-72 0,4 0 72 16,-7 0-40-16,3-7 16 15,-3 4 32-15,3-3-48 16,0 0-48-16,1-2 64 16,-4 6-16-16,8 2-72 15,-8 0 72-15,6 0-72 16,-6 0-3864-16</inkml:trace>
  <inkml:trace contextRef="#ctx0" brushRef="#br0" timeOffset="36868.58">25359 2890 2608 0,'0'-14'8'0,"0"1"16"15,0 2 24-15,0 0-56 16,0 7 16-16,0-7 8 16,0 7 0-16,0-2 16 15,0 6-32-15,0 0 0 16,0 0 0-16,0 0 0 15,0 0 0-15,0 0 0 16,-3 0 1704 0,0 1-1079-16,-2 5 119 15,-1-1-72-15,-1 4 32 16,-3 2 152-16,2-2 48 16,-4-1 353-16,5-6 199 15,-1-2-136-15,0 4-47 16,-5 1 71-16,1-3 0 15,-1 6-176-15,3-5-191 16,4-2-121-16,1-1-192 16,2 0-304-16,3 0-360 15,0-12 216-15,3 10-256 16,3-2 200 0,9 4-192-16,1 0 168 15,-3 0-120-15,1 4 160 16,-4 9-112-16,2-5 176 15,-8 0-64-15,-1 7 8 16,-3-5 224-16,3 0-32 16,-6-4 9-16,-7-3-145 15,5-3 64-15,-7 0-16 16,-1-9-96-16,-5-11-160 16,12-6-16-1,4-1-48-15,1 1 144 16,1 11-136-16,9 5 40 15,-2 6-48-15,2 4 24 16,1 0 160-16,4 10-24 16,-1 5-120-16,1 1 168 15,-10 3 128-15,2 4-160 16,-6-4 280-16,0-3-152 16,-5 0 24-1,-6-4 96-15,0-5-64 16,1-3-56-16,-1-9-224 15,1-5 48-15,2-10 16 16,8 8 24-16,0-5-248 16,0 1 112-16,7 10 8 15,-1 4 128-15,5 2-192 16,-4 5 64-16,-1 11-104 16,1 7 232-16,-4-4-40 15,-3 2 113 1,-2-2 31-16,-3-5-232 15,2-5 184-15,-2-7-40 16,1 1-104-16,-1-3-96 16,3-12-384-16,1 7-1713 15,-1 0-4544-15,-1 5-6890 16,-10 10 7674-16</inkml:trace>
  <inkml:trace contextRef="#ctx0" brushRef="#br0" timeOffset="43986.45">26042 8922 1800 0,'-27'7'768'0,"2"6"-760"0,-3 5 48 16,-4-3 56-16,3 0 544 15,0-5 633-15,-1 1 423 16,-10-2 128-16,-2-3 89 15,0-2-97-15,-4-4-336 16,-7 0-255-16,-5-4 23 16,2-6-64-16,11-10-104 15,0-20-295-15,5-18-337 16,18-21-160-16,7-17-120 16,14 22 88-16,9-15 176 15,21-5 256 1,36-33 112-16,6 36-80 15,27 21 201-15,-18 42-441 16,32 21 88-16,4 17-80 16,-9 48-88-16,-4 27 432 15,-28 17 288-15,-25 11-383 16,-32 3-65-16,-22-1-80 16,-23 1 0-16,-29-24 72 15,-13-8-496-15,-18-21 72 16,4-32-48-1,-2-17-160-15,2-24-64 16,2-30-80-16,0-11-576 16,8-3-832-16,24 11-1441 15,18 18-3512-15,25 0-6490 16,17-1 7714-16,-6 11 3129 0</inkml:trace>
  <inkml:trace contextRef="#ctx0" brushRef="#br0" timeOffset="46410.41">29462 8227 2552 0,'-1'0'-8'0,"1"0"8"0,0 0 0 0,3-3 104 16,0-4 192-16,-3-2 1048 15,3-2 609-15,-3 1 319 16,0 5-199-16,-1-3-409 16,1-2-264-16,-2 1-79 15,-1-2-153-15,3-1-424 16,3-6-160-16,7 2-72 16,1-15-56-16,6 6 89 15,9-10-201 1,11 16 256-16,-3 3-112 15,-7 16 112-15,-3 0 64 16,-5 9-40-16,-12 7 24 16,-4 10 97-16,-3 5-201 15,-10 9-152-15,-6-14 152 16,-5 3-136-16,-3-9 24 16,-5-2 24-16,-1-8-136 15,11-5-40 1,-1-13-48-16,11-13-152 15,2 3-40-15,6-12-80 16,1 10 176-16,9 0-160 16,6 5 8-16,1 2-8 15,10 7 128-15,-12 6-144 16,-1 6 88-16,-2 9-48 16,-8 1 184-16,-3 14-24 15,-11-8 9-15,-8 5 23 16,-8-2-112-1,6-5 192-15,-3-5-232 16,6-12 64-16,4-9-88 16,6-21-24-16,8 4-24 15,8-17-8-15,11-6 104 16,-5 18-160-16,10 0 64 16,0 8-64-16,-9 11-497 15,-6 12-1151-15,1 8-2265 16,0 9-5297-16,7 2-912 15,-9-11 7554-15</inkml:trace>
  <inkml:trace contextRef="#ctx0" brushRef="#br0" timeOffset="47769.69">29347 13924 2200 0,'-45'35'552'16,"24"-11"1465"-16,-2-13 543 16,3 5 25-16,0-6-25 15,3-7-527-15,1-3-145 16,4-8-688-16,0-9-352 16,0-26 49-16,6-29-537 15,1-4 24-15,5-16-288 16,19-1 480-1,10-2-152-15,10 3 152 16,15 19 0-16,6 10-664 16,1 14 784-16,14 33 537 15,-3 25-361-15,5 47-224 16,-8 17-1016-16,-18 4 1200 16,-23 26 368-16,-14-3-191 15,-14 11-233-15,-32-6-400 16,-27-8 536-16,-7-11 88 15,-13-16-264-15,1-29-392 16,-6-9-704-16,3-22 104 16,2-24 440-1,4-50-664-15,9-13-712 16,14-2-1617-16,11 10-1968 16,12 20-5609-16,5-9 136 15,5 41 8074-15</inkml:trace>
  <inkml:trace contextRef="#ctx0" brushRef="#br0" timeOffset="79649.94">1303 10531 2072 0,'0'0'0'0,"-18"0"1288"0,-11 5 1345 0,-9 0 527 16,4 0-1071-16,10 0-457 16,13-5-648-16,11 0-207 15,26 0-233-15,12-10 120 16,15-5-288-16,18-11-112 15,-71 26-264-15,72-34 160 0,-7-4-336 16,-16 2 144-16,-6 1 288 16,-16 1 216-16,-8-4-208 15,-17 13-264 1,-8-3 208-16,-28 3 56 16,-13 5 232-16,-15 9-127 15,-4 11 31-15,-6 12 128 16,-3 31 312-16,7 24-24 15,7 8-16-15,13 10-176 16,21-3-400-16,8-4 0 16,15-6-184-16,17-11-32 15,24-6 88 1,18-12-304-16,9-14-112 16,10-9-1656-16,11-10-2121 15,3-7-3304-15,-3-7-273 16,-21-11 5994-16</inkml:trace>
  <inkml:trace contextRef="#ctx0" brushRef="#br0" timeOffset="79890.5">2135 9924 4104 0,'-11'0'3785'0,"-10"0"80"15,-3 0 160-15,-6 8-2009 16,-2 21-39-16,4 30-641 15,-10 16-248-15,3 26-336 16,-4 16 17-16,-7 3 63 16,7-4-728-16,10-17-1088 15,29-99 984-15,-22 82-2825 0,4-33-2248 16,13-17-1785 0,4-22 425-16,6-20 4881 0,-4-26 632 15</inkml:trace>
  <inkml:trace contextRef="#ctx0" brushRef="#br0" timeOffset="80026.41">1747 10163 608 0,'0'0'0'0,"-1"-11"448"16,-4-9 2256-16,0 0 449 16,0 2-865-16,5 18-2288 15,7 13 3257-15,5 10-2857 16,35 25-312-16,-4-10-864 16,13-8-2897-16,-6-11-1000 15,-50-19 4673-15,83 15-3328 0,-34-10 2840 16</inkml:trace>
  <inkml:trace contextRef="#ctx0" brushRef="#br0" timeOffset="80436.64">2647 9487 1536 0,'-5'0'912'0,"-4"12"944"0,-1 15 1481 15,0 34-464-15,7 25 175 16,1 21-831-1,-1 18-913-15,2 11-792 16,-7 1 40-16,8-7-168 16,0-11-504-16,4-20-2168 15,-4-99 2288-15,10 77-4185 0,0-28-824 16,3-29 528-16,-7-16 2569 16,-6-42 1768-16,-6-26 64 15,-7-39 40-15,-3-25 16 16,-2-18 48-16,5 8 328 15,2 17 1160 1,8 27 720-16,20 27 1 16,17 17-129-16,13 14-183 15,4 16-313-15,3 22-440 16,-15 26-295-16,-21 22-281 16,-6 14-88-16,-29 14-280 15,4-17-144-15,-13-9-192 16,-3-3-1473-16,-3-5-2847 15,3-18-2290-15,7-21 4122 16,20-18 2384-16</inkml:trace>
  <inkml:trace contextRef="#ctx0" brushRef="#br0" timeOffset="80636.14">2955 9060 2704 0,'-8'0'2401'0,"-2"11"1255"16,9 32 433-16,6 16-1016 15,-5 23-168-15,0 22-1249 16,3 16-488 0,3 6-1472-16,5 9-32 15,7 8-776-15,6-20-2025 16,27-30-2464-16,-51-93 5601 0,55 54-7674 16,11-31 4498-16,-52-23 2872 0</inkml:trace>
  <inkml:trace contextRef="#ctx0" brushRef="#br0" timeOffset="80910.45">3666 9481 5257 0,'-10'3'2432'0,"-30"25"649"0,1 14 472 16,10 9-1713 0,-1 12 384-16,4 9-1031 15,17-3-841-15,18-18-408 16,27-8 104-16,8-22-208 15,6-13 128-15,24-16-72 16,-74 8 104-16,67-36 272 0,6-33-488 16,-45-8-16-16,-13 12 112 15,-26 3 200-15,-7 29-360 16,-3-8-257 0,-21-5-535-16,-25 1-592 15,25 28 216-15,-11 14-1689 16,15 26-1592-16,19 5 48 15,15 5 3393-15,8-16 720 0</inkml:trace>
  <inkml:trace contextRef="#ctx0" brushRef="#br0" timeOffset="81164.99">4047 9461 728 0,'15'-10'1552'0,"20"4"4041"16,-17 7-168-16,2 18-1072 15,-7 20-1128 1,0 6-705-16,-8 13-1199 15,-8 8-257-15,-15-4-352 16,-1 7-528-16,1-9-192 16,18-60 8-16,-8 35-96 0,5-23-64 15,3-12 160-15,10-26-984 16,14-44 176-16,25-10-1209 16,4-19-1888-16,5-17-2352 15,14 5-2065-15,16 28 4866 16,-41 51 2800-16</inkml:trace>
  <inkml:trace contextRef="#ctx0" brushRef="#br0" timeOffset="81473.11">4907 9186 3608 0,'0'0'0'0,"-32"10"4937"0,0 11 208 16,-13 4-1312-16,0 12-912 16,-14 19-297-16,-2 6-847 15,21 1-801-15,14-7-888 16,21-16 552-16,16-11-544 15,18-1-448 1,11-10-88-16,-40-18 440 0,53 7-864 16,21-9-368-16,0-24-425 15,-20-18-583-15,-12 2 415 16,-13-16 809-16,-21 1 848 16,-8-8 192-16,-10-9 216 15,-19 12 32-15,21 42 216 16,-4 18 296-1,2 24-151-15,-4 27-49 0,9 4-240 16,5-4-552 0,29-6-272-16,12-4-2121 15,12-17-3584-15,7-6-2361 16,-1-19 6354-16</inkml:trace>
  <inkml:trace contextRef="#ctx0" brushRef="#br0" timeOffset="81634.53">5273 9030 3360 0,'-45'0'6506'16,"30"0"-2562"-16,12 0-2183 15,6 0-1385-15,18-13-168 16,42-18-336-16,9 2-736 16,7-11-1969-16,-15 1-3056 15,-15-1 896-15,-23-2 3553 16</inkml:trace>
  <inkml:trace contextRef="#ctx0" brushRef="#br0" timeOffset="81803.08">5553 8667 1720 0,'-11'0'1144'0,"-16"2"3305"0,3 22 336 15,1 19-1232 1,-1 12-384-16,3 14-1049 16,10 3-792-16,10 5-832 15,13-2-416-15,17-1-288 16,7-1-752-16,5-4-1952 15,-41-69 2912-15,63 48-6042 0,-5-28-3288 16,9-14 5946 0</inkml:trace>
  <inkml:trace contextRef="#ctx0" brushRef="#br0" timeOffset="81976.73">5935 8916 4857 0,'-6'0'2008'0,"-47"5"2009"16,34 15-8-16,-4 10-1665 15,-6 20-31-15,7 0-665 16,7-7-1168-16,17-1-600 16,16-10-752-16,10 7-2329 15,-4-17-3320-15,15-16-2001 16,-39-6 8522-16,42-29-2432 16</inkml:trace>
  <inkml:trace contextRef="#ctx0" brushRef="#br0" timeOffset="82124.78">5884 8608 1432 0,'-15'-25'112'0,"-36"-95"2064"16,0 39 2905-16,6 29-1864 16,16 36-2049-16,13 8-1304 15,13 8-2248 1,27 30-2305-16,27 11 432 16,7-5 2545-16</inkml:trace>
  <inkml:trace contextRef="#ctx0" brushRef="#br0" timeOffset="82426.44">6370 8703 2696 0,'-2'0'1040'0,"-20"25"4409"16,2-12 313-16,-7 1-2034 15,-3 15-487-15,-15 21-1144 16,19 1-785-16,-4-2-144 16,17 4-648-16,8 9-280 15,15-17-24-15,12-12-312 16,-22-33 96-16,50 26 40 15,11-12-216-15,6-13 40 16,4-18-24-16,-15-12-80 16,-6-14-128-16,-13-19 56 15,-23 7-48-15,-14-6 88 16,-26-6-328 0,-19 0-280-16,-25 18-873 0,6 14-863 15,-5 31-2825-15,14 22-2601 16,26 3 3393-1,18-11 3249-15</inkml:trace>
  <inkml:trace contextRef="#ctx0" brushRef="#br0" timeOffset="82707.84">6667 8746 4128 0,'0'5'4225'0,"8"8"72"0,12 7 1961 15,-16 11-2394-15,-4 9-479 16,-8 0-1665-16,-8 2-631 15,3-3-401-15,6-8-624 16,2-17 32 0,5 5-184-16,4-15-320 15,-4-4 408-15,25 0-376 0,6-32 112 16,14-10-280-16,16-30-97 16,-8-8 33-16,-10-17 248 15,5 23-32-15,-3 36 248 16,-18 17 208-16,-11 19 128 15,-6 29-56-15,-10 37-168 16,-11 15-328 0,-18 23-2369-16,-31 7-4912 15,-23 13-5018-15,-15-24 9707 0</inkml:trace>
  <inkml:trace contextRef="#ctx0" brushRef="#br0" timeOffset="83083.42">1133 12688 8409 0,'-3'0'2657'0,"-12"-2"-1001"0,4-6 153 0,3-4-73 15,11-2-352-15,37-21 393 16,20-9-1297-16,21-14-512 15,9-7-576-15,11 1-1913 16,8 15-3736-16,8 1-2001 16,-56 17 6034-16</inkml:trace>
  <inkml:trace contextRef="#ctx0" brushRef="#br0" timeOffset="83410.56">2936 11520 5777 0,'-18'3'4521'0,"-25"9"-2913"16,6 0 2737-16,-2-6-2857 15,10 8-383-15,2 2-393 16,2 13-408 0,-12 2-328-16,5 16 168 15,-4-7-104-15,14 4-16 16,15-13-40-16,7-31 16 0,0 18-272 15,29 0 152-15,2-6 48 16,39-1-32-16,15-11 32 16,-12-7 224-16,-32 8-160 15,17 5-80-15,-31 27 200 16,-17 5 88-16,-13-3-24 16,-13 11-56-1,-2-5-152-15,-24 28-1008 16,31-44-1433-16,-13 5-7865 15,19-27 5569-15,10-21 3377 0</inkml:trace>
  <inkml:trace contextRef="#ctx0" brushRef="#br0" timeOffset="83915.15">3325 11480 6249 0,'0'0'2656'0,"-3"0"25"0,3 12 1560 16,13 21-1393-1,-2 6 305-15,4 14-1272 16,-7 10-913-16,-2 1-632 16,2-8-216-16,10-18-96 15,-5-4-144-15,-4-10-600 16,-9-24 720-16,7 11-1249 0,2-11 33 16,11-35 88-16,13-34 336 15,-12-14 184-15,2-14 16 16,-4-13 584-1,10 10-193-15,17 27 554 16,-22 38-17-16,0 29 464 16,-14 29 240-16,0 32-192 15,-7 1-336-15,-3 10-472 16,-13 9 328-16,2-7-368 16,3-19 48-16,6-31-168 15,7-8-336-15,-2-9 128 16,15-21-48-16,9-29-72 15,10-14 192 1,-8-38 480-16,-13-3-560 16,11 34 224-16,-8 23 48 15,1 31 80-15,-17 17 216 16,-3 42-16-16,-8 26 80 16,3 6-256-16,-5-28-56 15,17 2-432-15,6 9-2137 16,12-26-3240-16,15-27-2809 15,18-37 5602-15,-27-2 2184 16</inkml:trace>
  <inkml:trace contextRef="#ctx0" brushRef="#br0" timeOffset="84273.19">4365 11089 2912 0,'-2'0'1120'0,"-7"0"2857"0,-1 15 720 0,-4 3-2248 16,-2 27-17-16,-9 5-167 15,3 9-665-15,-2 13-256 16,10-12-295-16,5-8-585 16,9-22-352-1,20 8-96-15,-20-38-16 0,27 24-480 16,15-7 248-16,-2-13-105 16,14-15-215-16,-10-28 128 15,-27-12-48-15,11 11-16 16,-14-11 168-16,-11-26 0 15,-8-1 112-15,-14-6 120 16,5 35-32-16,-10 4 160 16,14 36-16-16,-3 13-72 15,2 33 64-15,8 7-32 16,6-6-32 0,26 34-200-16,-7-47-728 15,22 11-3481-15,20-26-2769 16,-3-3 1201-16,12-15 4601 15</inkml:trace>
  <inkml:trace contextRef="#ctx0" brushRef="#br0" timeOffset="84525.41">4907 10834 3408 0,'0'3'1417'0,"-24"17"1143"15,11 15 1089-15,5 14-1073 16,5 15 569-16,0-4-824 15,3 11-1113-15,0-15-672 16,8-8-240-16,0-4-168 16,-2-6 48-16,-6 3-112 15,0-41-64-15,0-6-16 0,5-4 48 16,0-27-168 0,4-7-608-16,11-15-752 15,-4-17-1737-15,13-30-3000 16,4 12-1729-16,-7 6 6274 15</inkml:trace>
  <inkml:trace contextRef="#ctx0" brushRef="#br0" timeOffset="84917.42">5316 10681 1144 0,'-14'-7'1024'0,"4"-8"2809"0,7 2 968 0,-4 5-888 15,4 2-713-15,10 2-1495 16,18-1-881-16,17-5-448 16,12-15-216-16,11-4-440 15,-25 10-544-15,-40 19 824 16,98-46-8026-16,-60 8-592 0,-16 16 6306 15,-18 17 1400-15</inkml:trace>
  <inkml:trace contextRef="#ctx0" brushRef="#br0" timeOffset="85101.99">5568 10231 4288 0,'-23'1'3257'0,"-17"22"752"16,15 17 592-16,-1 18-1640 15,2 26 127-15,-7 10-759 16,9 5-777-16,14-13-1016 15,21-9-96-15,36-8-328 16,16-24 8-16,15-6-392 16,-80-39 272-16,69 12-472 15,37 4-1768-15,-4-16-2945 16,-4-13-6194-16,5-27 3642 16</inkml:trace>
  <inkml:trace contextRef="#ctx0" brushRef="#br0" timeOffset="85749.9">6814 10378 5545 0,'0'0'0'0,"-43"14"3376"0,28 3-479 16,15-8 96-16,7-4-1737 15,18-1 400-15,27-3-367 16,15-27-209-16,20-12-400 16,-4-6-328-16,-6-26-96 15,-27 11-192-15,-50 59-64 16,42-54-32-16,-26 8-200 0,-20 4-40 16,-24 4-120-1,-32 4 32-15,-4 14 168 16,-13 17 200-16,5 29 328 15,-4 44 168-15,6 23 216 16,19 7 168-16,18-9-168 16,16-16-303-16,20-16-553 15,34-13-529-15,14-24-2247 16,29-4-4386-16,23-23-2712 16,-21-19 7482-16</inkml:trace>
  <inkml:trace contextRef="#ctx0" brushRef="#br0" timeOffset="86037.4">7793 9911 7617 0,'-21'-8'5617'0,"-23"-8"-2496"16,14-3 1496-16,3-15-2577 16,-13-1-655-16,17-7-873 15,-1-20-512-15,6 14-24 16,-7-53-48-1,5 16-296-15,4 30 8 16,7 14 344-16,9 41 16 0,-10-11-128 16,4 15-248-16,-4 45 111 15,-1 38 514-15,4 14 127 16,7 15-192-16,7 8-128 16,9-2-64-16,3-10-112 15,7-10-985-15,14-18-1863 16,5-11-2809-16,3-22-3417 15,-8-18 5961 1,-40-31 1481-16</inkml:trace>
  <inkml:trace contextRef="#ctx0" brushRef="#br0" timeOffset="86192.2">7438 10020 7489 0,'-6'0'2593'0,"-34"1"-1"0,38 7-639 16,10-6-1017-16,30 8-664 15,20-10-312-15,30 0-1328 16,18-12-4946 0,7-2 129-16,-57 5 4265 0</inkml:trace>
  <inkml:trace contextRef="#ctx0" brushRef="#br0" timeOffset="86591.5">8356 9711 8457 0,'0'0'0'0,"-55"-6"6842"0,29-7-3490 15,15-6 25-15,0-1-1784 16,1-18-297-16,1-2-992 15,4-6-208 1,-2 1-192-16,1-27 0 0,-8 4-72 16,-7-2-384-16,21 70 552 15,-20-63-536-15,-2 35 480 16,-2 17-24-16,5 34-176 16,-5 32 216-16,-5 38 104 15,8 19 232-15,16 6 248 16,11 5-456-16,12 5-168 15,14-5 72-15,-5-21-16 16,4-16-512-16,11-15-1273 16,-9-10-2424-16,-9-15-2944 15,-8-18-729-15,-3-20 5258 16</inkml:trace>
  <inkml:trace contextRef="#ctx0" brushRef="#br0" timeOffset="86751.17">8056 9894 6201 0,'-45'9'5009'16,"21"1"-3801"-16,14-4 1441 16,10-3-2689-16,24 1-216 15,31-3-416-15,7-7-2201 16,63-25-5817-16,-48 10 6162 16</inkml:trace>
  <inkml:trace contextRef="#ctx0" brushRef="#br0" timeOffset="86934.19">8596 9656 7617 0,'0'0'0'0,"-40"22"4593"0,16 6-792 15,11 17-848-15,0 11-265 16,-1 1-191-16,6 5-1225 16,6-7-680-1,21-2-528-15,9-11-392 16,12-5-1584-16,-2-10-2729 15,-38-27 4641-15,45 16-7898 0,0-15-544 16,-8-43 5594-16</inkml:trace>
  <inkml:trace contextRef="#ctx0" brushRef="#br0" timeOffset="87084.5">8550 9128 5465 0,'0'0'0'0,"-68"-14"4553"0,35 7-2321 16,23 3-1408-1,8 13-1448-15,30 21-656 16,20 9-3217-16,22 3-72 16,-9-16 2473-16</inkml:trace>
  <inkml:trace contextRef="#ctx0" brushRef="#br0" timeOffset="87261.64">9034 9384 3888 0,'0'0'0'0,"-48"8"5393"0,6 7-1432 16,4 2-680-16,-9 22-1032 15,1 4 391 1,6 12-768-16,15 7-951 16,17-4-561-16,8-9-280 15,13-4-208-15,15-5-120 16,-28-40 248-16,33 29-856 0,22-10-1473 16,1-13-2416-16,13-15-2176 15,-2-32 79-15,-15-23 4274 16</inkml:trace>
  <inkml:trace contextRef="#ctx0" brushRef="#br0" timeOffset="87450">9196 9265 2352 0,'-3'0'392'15,"-16"0"2145"-15,9 9 1167 16,-1 26-679-16,4 9-536 16,-2 17-217-16,2-12 1 15,7 8-961-15,0-13-904 16,15-5-520-16,14-6-1088 15,-4-7-3105-15,-25-26 4305 16,27 20-7810-16,10-15 2417 0,-33-5 3457 16</inkml:trace>
  <inkml:trace contextRef="#ctx0" brushRef="#br0" timeOffset="87588.77">9085 8912 3904 0,'-13'0'704'0,"-17"9"-391"0,24 11-505 16,6 6-777-16,11 14-631 16,16-1-552-16</inkml:trace>
  <inkml:trace contextRef="#ctx0" brushRef="#br0" timeOffset="87927.37">9361 9384 5697 0,'-24'8'3040'16,"19"6"-471"-16,5-6 608 16,8 2-1353-16,8 1-256 15,23-10-864 1,14-4-527-16,13-28-25 16,6-6-200-16,-10 12-185 15,-18-11-103-15,-20-8-72 16,-24 44 408-16,19-39-280 0,-17-4 176 15,-19 0 16-15,-18 5 216 16,-8 10 136-16,-4 18-96 16,-6 17-72-16,17 41 296 15,5 21 249-15,9 18 319 16,7 1-408 0,15-5-232-16,13-10-56 15,26-21-808-15,9-23-1008 16,13-16-1705-16,6-13-1880 15,2-28-1057-15,-7-27 3698 16,-15-9 488-16</inkml:trace>
  <inkml:trace contextRef="#ctx0" brushRef="#br0" timeOffset="88238.51">9865 9099 2552 0,'-13'-10'3257'0,"-3"2"1760"16,10 11-1032-16,-1 16-1529 15,-1 20 265 1,0 6-577-16,-2 5-335 15,4-2-721-15,6 5-648 16,3-9-376-16,7-9-152 16,4-10-368-16,-14-25 456 0,16 9-976 15,10-12-81-15,8-33 209 16,1-13 8-16,2-14 600 16,-18-21 56-16,16-10 80 15,-14 7 168-15,0 28 32 16,-6 40 232-1,-12 18 224-15,0 6-8 16,2 41-136-16,-8 8-120 16,-1-6-144-16,4 6-328 15,0 3-496-15,15-10-2696 16,-6-5-4258-16,11-13-1112 16,-1-22 6210-16</inkml:trace>
  <inkml:trace contextRef="#ctx0" brushRef="#br0" timeOffset="88351.89">10242 8990 2472 0,'0'0'0'0,"-3"-15"1824"16,11-4-431-16,11-9-785 15,8 16-672-15,13-14-944 16,2-1-2009-16,-5-6 817 16</inkml:trace>
  <inkml:trace contextRef="#ctx0" brushRef="#br0" timeOffset="88511.04">10462 8612 3264 0,'-7'0'1128'0,"-36"0"3489"0,17 6-56 16,4 19-1256 0,-4 5-400-16,2 25-705 15,10 7-1120-15,10-18-864 16,4 0-63-16,37-3-602 16,3-3-1039-16,4 1-3537 15,-44-39 5025-15,40 40-10266 0,-16-2 4073 16</inkml:trace>
  <inkml:trace contextRef="#ctx0" brushRef="#br0" timeOffset="88803.4">6527 10798 10082 0,'0'0'0'0,"-2"11"5369"16,10-1-3129-16,2-1 945 15,-10 12-1713-15,-6 31-255 16,-33 8-857-16,5 18-496 15,4-3-1785-15,6-13-5080 16,8-4-5394-16,9-48 9931 16</inkml:trace>
  <inkml:trace contextRef="#ctx0" brushRef="#br0" timeOffset="89413.16">11547 8361 8297 0,'-8'-6'3081'0,"-6"-8"-3001"0,14 7 1072 0,0 3 289 15,0 4-1441-15,-16 16 3424 16,-11 20-2272-16,-12 18-175 16,-1-13 231-16,-8 12 16 15,9-9-432 1,11 1-384-16,28-45-408 0,-23 44 112 15,2-13-88-15,13-9-56 16,5-7-216-16,9-4-152 16,6-2-136-16,7 0-456 15,8 1-1032-15,-9-6-393 16,-2 3 185-16,-8-2 535 16,-5 5 889-16,-3-6 392 15,0 5-408 1,-5-3-1617-16,-4 7-1296 15,-1 2 1249-15,-1 0 416 16</inkml:trace>
  <inkml:trace contextRef="#ctx0" brushRef="#br0" timeOffset="90084.53">11472 8501 2400 0,'-3'-6'1056'0,"-5"-7"1825"0,8-3 1952 0,0 6-936 15,0 6-1033-15,0 4-2864 16,-2-3 3441-16,-7 11-2929 16,-11 25-136-16,-12 17-152 15,0-2-112-15,-6-3 16 16,38-45-128-16,-29 41 176 0,2-12-152 15,7 1-48-15,12-17 56 16,8 1-72-16,10-3 48 16,11 3 184-16,14 1-200 15,8-1 32 1,17 6-8-16,-12-4-24 16,-10 4 40-16,1 5 80 15,-26-3-16-15,-13 12 353 16,-5 0 175-16,-16 2-224 15,-10-8-120-15,1-3-224 16,8-15-400-16,12-10-2329 16,8-15-4520-16,25-37-3354 15,20-21 6147-15</inkml:trace>
  <inkml:trace contextRef="#ctx0" brushRef="#br0" timeOffset="90433.41">11995 8418 8033 0,'-18'0'3449'0,"-7"10"-872"0,2 8 1951 16,-7 11-2215-16,2 11-65 15,-5 19-239-15,-6 0-689 16,23-9-400-16,11-17-648 16,12 2-192-1,22-16-128-15,11-3-64 16,-40-16 112-16,59 5-456 0,-4-7-608 15,-7-17-192-15,-3-15 328 16,-8-8 247-16,-25-8 185 16,-12 4 104-16,0-7-32 15,-11 13 280-15,-11-3 176 16,2 32-88-16,4 11 32 16,-1 20 96-16,9 24-80 15,5 1-88 1,25-6-192-16,7-11-376 15,17-7-2505-15,20-5-3640 16,-3-12-1281-16,-7-25 5450 16</inkml:trace>
  <inkml:trace contextRef="#ctx0" brushRef="#br0" timeOffset="90929.74">12399 8251 5937 0,'-3'0'2008'0,"-21"2"1889"16,17 19 504-1,-5 15-1216-15,0 10-593 16,6 1-743-16,6-7-897 16,0-7-112-16,10 1-848 15,4 3-80-15,-1-15-120 16,0 2-480-16,-13-24 688 16,16 6-1176-16,0-6-97 0,3-11 241 15,7-17 80-15,-9-20 160 16,3-13 496-1,0-17-185-15,8 5 217 16,-15 26 448-16,-4 26-55 16,-6 19 423-16,1 3 72 15,-6 19-16-15,0 13-416 16,-2 4 88-16,4 2-136 16,0-14 112-16,0-7-528 15,9-8-408-15,6-8-512 16,-1-9 351-16,7-13-31 15,-2-18-48 1,0-2 824-16,-1-2 344 16,0-14-24-16,-9 26 48 15,-6 17 280-15,1 13-8 16,-4 10 17-16,0 30-209 16,0 1-272-16,6-7-264 15,10 7-176-15,10 1-1465 16,3-6-3920-1,6-13-1193-15,2-7 4506 0,-11-12 592 16</inkml:trace>
  <inkml:trace contextRef="#ctx0" brushRef="#br0" timeOffset="91119.53">13182 8079 4328 0,'-8'1'3945'0,"-21"12"-832"0,16 18 264 16,4 28-665-16,-3 14 41 15,-9 2-481-15,7 9-375 16,3-9-1441-16,11-1-208 16,6 5-736-1,9-11-1089-15,7-18-2159 16,-22-50 3736-16,24 40-6546 0,3-31-1560 16,-4-30 5170-16,1-32 2832 15,-21 15-1496-15</inkml:trace>
  <inkml:trace contextRef="#ctx0" brushRef="#br0" timeOffset="91323.79">13201 8418 1760 0,'-11'-89'776'15,"-4"-21"2569"-15,7 21 2184 16,7 38-664-16,1 7-1184 16,0 35-1025-1,6 6-1095-15,1-2-729 16,2 14 72-16,2 24-160 16,-7 12-80-16,-4-45-664 15,0 54 480-15,-10-11-304 0,0 5-192 16,-4-17-496-16,4-1-544 15,9-15-1360-15,1-7-1401 16,0-17-1072-16,16-32-2249 16,3-35 1425-16,0-24 3305 15</inkml:trace>
  <inkml:trace contextRef="#ctx0" brushRef="#br0" timeOffset="91504.2">13347 7523 4016 0,'0'0'0'0,"-5"3"5201"16,5 16-1640-16,3 31-16 15,1 23-512-15,-1 9-449 16,0 12-599-16,3-13-993 16,4 6-664-16,14-4-216 15,-3-10-336-15,-5-11-1184 16,-16-62 1408-16,26 46-3585 0,6-12-3881 16,-8-14-2064-16,3-26 6394 15</inkml:trace>
  <inkml:trace contextRef="#ctx0" brushRef="#br0" timeOffset="91689.33">13676 7767 6521 0,'-24'3'5497'0,"5"10"-3553"16,7 19 1089-16,3 12-600 16,-7-1-345-16,8-4-1256 15,8-8-744 1,16 0-624-16,1 0-1864 15,11-14-3666-15,-4-9-2840 16,3-15 6146-16,-27 7 2760 0,5-5-1760 0</inkml:trace>
  <inkml:trace contextRef="#ctx0" brushRef="#br0" timeOffset="92631.52">13604 7874 3040 0,'-5'0'880'0,"-6"0"1649"0,7 2 448 0,4 3 575 15,-1 7-439-15,-1 23-681 16,-1 9-735-16,1 10-601 16,2-4-344-16,0 7-424 15,10-7-384-15,0-7-240 16,-10-43 296-16,14 29-1176 16,-6-14-1209-16,8-6-5008 0,-1-17-409 15,-6-22 4522 1</inkml:trace>
  <inkml:trace contextRef="#ctx0" brushRef="#br0" timeOffset="92796.54">13607 7423 6209 0,'-24'-10'3649'0,"14"3"-2537"16,9 7-448-16,1 0-664 15,14 4-584 1,13 14-1857-16,12 12-3352 15,-1-6 2985-15</inkml:trace>
  <inkml:trace contextRef="#ctx0" brushRef="#br0" timeOffset="93145.9">13854 7689 4584 0,'-5'0'1265'0,"-24"6"839"15,20 15 1649-15,-3 9-152 16,-4 11-160-1,-3 9-881-15,0 7-912 16,6-4-479-16,2-2-449 16,0 1-280-16,-1-12-352 15,11 5-112-15,1-45 24 0,0 33-120 16,6-12-456-16,4-16 0 16,1-5-96-16,8-16 31 15,0-23 129 1,18-2-120-16,-3-25-200 0,11-9-496 15,8-13-729 1,-8 15 97-16,3 43 864 16,-22 16 816-16,-9 14 296 15,-14 15 216-15,-3 23 56 16,-1 3-296-16,-6 2-312 16,4-10-3241-16,6-11-4129 15,23-8 4674-15</inkml:trace>
  <inkml:trace contextRef="#ctx0" brushRef="#br0" timeOffset="93456.9">14337 7716 3816 0,'-21'5'3329'0,"-26"15"-64"16,17 20 7-16,-9-9-1183 16,-7 16-713-16,14-8-720 15,14-7-704-15,17-4-568 16,9-14-528-16,27-9-400 15,7-15 535-15,25-4 593 16,-67 14 416-16,62-9-176 0,1 2 160 16,-23 11 184-1,-13 7 168-15,-14 14 160 16,-26 15-127-16,-25 12-265 16,-20 3 80-16,-6-6 128 15,-5-18 552-15,10-5 640 16,11-16 137-16,25-7-89 15,13-14-600-15,14-17-760 16,25 6-528-16,20-5-808 16,20 4-4225-1,18 15-5234-15,-15 4 6555 0</inkml:trace>
  <inkml:trace contextRef="#ctx0" brushRef="#br0" timeOffset="94585.08">1256 14410 5321 0,'-3'2'2920'0,"-6"3"-535"0,-8 3 2280 15,3 6-1393-15,-5-8-1111 16,14-2-561 0,0 0-552-16,12-4 249 15,15 0-369-15,13-4-112 16,29-7-840-16,9-17 280 16,-73 28-256-16,80-39 840 0,2-6-920 15,-10-2 400-15,-13 10-560 16,-20-1 608-16,-15 5-176 15,-27 2-328-15,-28 6-296 16,-27 6-96-16,-6 19 592 16,-3 26 488-1,-4 22-648-15,4 16 104 16,14 14-72-16,21 9 873 16,11-1-217-16,13-9-488 15,16-14-656-15,26-22 288 16,9-18-1017-16,13-11-887 15,16-9-1657-15,15-22-3001 16,8-32-2159 0,2-14 6640-16,-73 48-319 0</inkml:trace>
  <inkml:trace contextRef="#ctx0" brushRef="#br0" timeOffset="94767.7">2097 13931 5113 0,'0'0'0'0,"0"5"5337"0,0 4 216 16,-5 6-1696-16,0 15-1145 15,-8 3-471-15,-3 13-721 16,2 22-904-16,-4 4 216 16,7 7-664-16,-2 0-280 15,2-11-1176 1,11-68 1288-16,-3 49-3649 0,3-9-2184 16,13-12-4385-16,1-18 6033 15,-9-10 1529-15</inkml:trace>
  <inkml:trace contextRef="#ctx0" brushRef="#br0" timeOffset="94919.1">1944 14039 6849 0,'-3'0'2280'0,"-3"0"1185"15,-2 12-104-15,6 8-817 16,7 14-495 0,25 6-873-16,-2 2-496 0,15-10-1024 15,20-6-2320 1,6-3-4122-16,8-12-1704 15,-16-7 4378-15</inkml:trace>
  <inkml:trace contextRef="#ctx0" brushRef="#br0" timeOffset="95342.94">2487 13779 6457 0,'0'0'1928'0,"-13"9"4170"15,2 6-2522 1,1 14-703-16,7 27 184 15,3 16-57-15,11 19-1407 16,-1-17-873-16,9 30-568 16,0 15-1040-16,10-23 840 15,-10-32-657-15,-19-64 705 0,47 109-1224 16,-18-52-1752-16,19-33-353 16,-37-46 392-16,-5-13 113 15,-6-34 847-15,-3-3 801 16,-11 2 592-1,-6-12 352-15,-4-14-128 16,-3-26 272-16,0 0 656 16,16 19 880-16,11 26 336 15,17 36 321-15,36 13-145 16,-10 33-343-16,1 35-289 16,7 12-256-16,-4 12-376 15,-39 4 537-15,-5-4-809 16,-22-5-120-1,4 7-216-15,2 10-48 16,-6-36-960-16,3-35-2753 16,2-24-3945-16,10-29-1520 15,3-3 5722-15</inkml:trace>
  <inkml:trace contextRef="#ctx0" brushRef="#br0" timeOffset="95521.35">2908 13059 4689 0,'0'4'3536'0,"-9"34"-1175"0,9 22 1528 0,11 18-1321 15,2 20 137-15,-8 16-561 16,1 16-1560-16,15-4-80 16,5-10-784-16,27-13-1616 15,6-19-2529-15,-6-38-3697 16,-53-46 8122-16,50 25-5849 0,-15-24 3449 15</inkml:trace>
  <inkml:trace contextRef="#ctx0" brushRef="#br0" timeOffset="95813.13">3388 13685 5049 0,'-27'0'3856'0,"-7"12"-1871"15,12 34 1015-15,6 4-191 16,1 12 472-16,6-6-1401 15,9 3-840-15,9-16-552 16,22-11 121-16,14-6-497 16,9-23-496-1,5-18 88-15,-59 15 296 0,65-21-281 16,-6-28 57-16,-16-6-480 16,-6-8-360-16,-18 1 320 15,-17 4-264-15,-7-3-1113 16,-27-3-1408-16,-21 6-2128 15,13 20-408-15,8 19 4881 16,26 17 344-16</inkml:trace>
  <inkml:trace contextRef="#ctx0" brushRef="#br0" timeOffset="95992.88">3810 13349 4056 0,'-3'0'4145'16,"1"0"-1752"-16,12 5 2840 15,-6 28-2385-15,3 0-807 16,-4 31-57-16,2-8-663 16,-5 5-489-16,0-15-776 15,16-8-1128-15,-3 0-1785 16,14-23-2720 0,-27-15 5577-16,21 8-9514 0,3-26 4809 15,-24 4 3529-15</inkml:trace>
  <inkml:trace contextRef="#ctx0" brushRef="#br0" timeOffset="96116.66">3736 13128 2648 0,'0'0'0'0,"-14"0"1736"15,-2 3-1704-15,12 7-376 16,17 7-512-16,35 2-1040 16,-11-2 584-1</inkml:trace>
  <inkml:trace contextRef="#ctx0" brushRef="#br0" timeOffset="96325.89">4095 13245 3576 0,'-27'10'2665'0,"22"-1"1304"16,4-9-1465-16,10 1-687 16,20-1-961-16,18-10-656 15,20-6-808 1,4-26-633-16,-1 13-1503 15,-25-6-1873-15,-11-5-120 16,-15 1 3961-16,-19 39 776 0,3-45-72 16,-6 12-712-16</inkml:trace>
  <inkml:trace contextRef="#ctx0" brushRef="#br0" timeOffset="96459.54">4354 12877 1032 0,'0'0'0'0,"-49"-18"520"16,9 13 2536-16,13 15 1137 16,-7 38-448-16,7 20-712 15,3 21-1089 1,3 18 49-16,15 5-57 15,4-8-1048-15,18-6-1280 16,16-20-80-16,-32-78 472 0,57 84-1208 16,3-13-2369-16,11-31-3712 15,11-9-217-15,-40-26 5618 16</inkml:trace>
  <inkml:trace contextRef="#ctx0" brushRef="#br0" timeOffset="97428.92">4727 13168 968 0,'-3'0'-88'0,"-8"-6"80"0,4 0 264 0,1 1 544 16,4 2 256-16,2 3 288 15,0 0-1344-15,0-7 2897 16,0 4-1377-16,0 1-31 16,4-6-385-16,-4 6 296 15,0 2-1400-15,0-4 1793 0,-10 10-929 16,2 2 112 0,-10 2-432-16,2 11 224 15,0 4 761-15,-1 18-1201 16,-1 5 88-16,5-2-144 15,2 17-224-15,8 6 696 16,1-11-168-16,5-4-568 16,17-10 112-16,10 0-240 15,9-33 592-15,5-6-680 16,9-31-232-16,5-13 0 16,0-18 24-1,-16-14 136-15,-1-12-48 16,-23 4 64-16,-10 1-376 15,-8-8 608-15,-14 3 744 16,-15 9-608-16,5 33 240 16,9 27-464-1,7 19 80-15,7 21 784 0,-3 34-240 16,4 16-184-16,20 3-664 16,31-23 80-1,0-4 760-15,5-15-432 16,12-22-1272-16,-4-5-1377 15,2-10-1232-15,-20-18-3112 16,7-8 1352-16,-40-3 4153 16</inkml:trace>
  <inkml:trace contextRef="#ctx0" brushRef="#br0" timeOffset="97604.22">5154 12838 3848 0,'-13'2'3257'0,"-8"9"-1561"0,21-6 201 15,24 0-1545-15,16-4 680 16,17-14-472-16,20-13-224 16,16-17-1280-16,-4-6-1753 15,-12-6-2608-15,-25 22 2505 16,-30-1 1576-16</inkml:trace>
  <inkml:trace contextRef="#ctx0" brushRef="#br0" timeOffset="97804.14">5412 12444 2816 0,'0'0'0'0,"-45"57"3241"0,23 0 368 16,12 29-401-16,9 19-167 15,4-11-1097-15,11-10-495 16,12 0-313-16,16 2-776 16,-4-17-536-16,2-15-1208 15,5-21-1433-15,-45-33 2817 16,58 25-5161-16,0-20-2385 0,-10-29 4946 15,-31 9 1488-15</inkml:trace>
  <inkml:trace contextRef="#ctx0" brushRef="#br0" timeOffset="97986.52">5885 12642 3960 0,'-24'49'3649'0,"7"-4"-1368"15,9 17 959-15,1 6-543 16,1 11 1016-16,-1-10-2225 15,1-14-1480-15,6-16-392 16,14-9-80 0,6-1-1393-16,7-14-2944 15,-27-15 4801-15,26-1-6321 0,-1-24 528 16,-7-34 4385-16</inkml:trace>
  <inkml:trace contextRef="#ctx0" brushRef="#br0" timeOffset="98093.02">5832 12180 1472 0,'-4'0'248'0,"-17"-4"152"0,14 12-880 16,11 18-88-16,23 9-496 15</inkml:trace>
  <inkml:trace contextRef="#ctx0" brushRef="#br0" timeOffset="98381.52">6171 12525 3424 0,'0'0'0'0,"-47"39"3993"0,25 21 456 16,4 20-912-16,4 4 32 15,-1-16-2049 1,15-24-200-16,21-2-592 16,19 2-888-16,17-29 128 15,-5-12-576-15,3-17 776 16,-55 14-168-16,61-30 328 0,-19 5-480 15,7-5-280-15,-10-13-664 16,-15-6 832-16,-14-4 368 16,-10 7-1176-16,-18-12-297 15,-22 6-1095-15,-12 5-1537 16,-12 3-2016-16,3 25 1976 16,4-16 2617-1</inkml:trace>
  <inkml:trace contextRef="#ctx0" brushRef="#br0" timeOffset="98701.75">6546 12362 3120 0,'0'0'0'0,"-5"4"4401"0,9 45-232 16,8-3-80-16,-5-3-1048 16,-7 11-169-1,3 20-1280-15,-3-15-559 16,0-16-673-16,0-19-8 15,0-2-8-15,11-4-432 16,-11-18 88-16,12 2-208 0,12-12-88 16,1-39-24-16,15-19 24 15,-3-12-56-15,11-29 248 16,9-10 256-16,-9 32-128 16,-23 53 72-16,-2 20-32 15,-10 33-24 1,-7 26 88-16,0 18-424 15,-2 16-513-15,-4 22-2015 16,0-11-3458-16,-15 19-3912 16,-35-7 6394-16</inkml:trace>
  <inkml:trace contextRef="#ctx0" brushRef="#br0" timeOffset="99199.76">1351 16124 3048 0,'0'0'1088'0,"-5"0"2353"0,0 5 504 0,-4 0-584 15,-1 0-1177-15,10 0-119 16,10-4-465-16,15-1-560 16,15-6 64-16,20-13-487 15,14-8-57-15,7-8-512 16,-81 35-48-16,90-39 40 0,5-1-584 15,-10-1-1809-15,-16 5-5201 16,-15 14-3584-16,-28 13 8594 16</inkml:trace>
  <inkml:trace contextRef="#ctx0" brushRef="#br0" timeOffset="103298.1">2610 15824 1720 0,'-11'0'336'0,"-5"0"1312"0,0 2 1105 16,-3-2-809-16,11 0-399 15,1-4-89-15,4 1-136 16,1 3-248 0,2 0 33-16,0 3-121 15,-3 5 160-15,1-2 360 16,-6-1-511-16,4 5-377 15,2 0-64-15,2-4-360 16,0-1 184-16,0-1-48 16,0-4-328-16,-5 0 112 15,5 1-24-15,0-1-88 16,0 0 0-16,0-2 8 16,5-6-56-16,-5 6-160 15,0-2 40 1,0 4 168-16,0-4-512 15,0 4 232-15,0 0 280 16,0 0 0-16,0 8-2753 16,5-5 1473-16,1 5-656 15,-6-2 23-15,5-3 321 16,-5 2 360-16,3 0-33 16,-3 0-87-16,5-4-744 15,-5 0-705-15,0-1 2801 16,0 0 0-1,0 0-2352-15</inkml:trace>
  <inkml:trace contextRef="#ctx0" brushRef="#br0" timeOffset="103860.87">2514 15639 1904 0,'-3'0'40'0,"-2"-4"1544"0,-2 0 1553 16,-2-2-200-16,6 6-305 16,3 0-2632-16,0 0 0 15,0-4 4841-15,0 4-4841 16,0 2 2505-16,3 8-1441 15,-3 8-232 1,0-18-832-16,9 34 664 0,-2 6-40 16,6 8 465-16,1 10-153 15,-3 3-640-15,7 1-208 16,1-4-232-16,10-3 496 16,22-9-8-16,-9-29 8 15,3 5-664-15,2-13 168 16,-9-6 240-16,-14-10 296 15,-5-8-512-15,4-2 16 16,1-2-232 0,5-9 688-16,-26-2 200 15,2 5-656-15,-8 0 88 16,3 0-224-16,-2-2 168 16,0-12 184-16,-2-1-288 15,-11-10-104-15,5 6 40 16,6-9 8-16,-3 8 104 15,7 1-408-15,-3 9-304 16,1 17-561 0,-2 4-927-16,-6 7-1961 15,5 12-2209-15,5 0-247 16,7 1 4313-16</inkml:trace>
  <inkml:trace contextRef="#ctx0" brushRef="#br0" timeOffset="104317.79">3064 15489 2152 0,'-21'0'1496'0,"2"3"2177"0,13-3-256 15,1-8-1009-15,1 4-759 16,3 4-369-16,11 4 144 15,9 14 41-15,0 13-121 16,-1 5-384-16,-14 36 576 16,-4-72-1536-16,7 68 1081 0,-4 1-585 15,7-10 400-15,-1-11-1024 16,-4-31 400 0,6 9-440-16,-11-20 144 15,8-4 208-15,4-17-472 16,2-26-424-16,4-12 40 15,-2-6 352-15,0-3-9 16,-11 5-383-16,-1 9 400 16,6-1-136-16,4 14 464 15,-4 20 80-15,-5 10-56 16,0 22-8 0,6 23 80-16,7 19 144 15,-6-3-80-15,0-16-440 16,2-9-2584-16,9-6-2762 15,12-8-1839-15,-3-16 2912 16,5-24 2905-16</inkml:trace>
  <inkml:trace contextRef="#ctx0" brushRef="#br0" timeOffset="104546.13">3736 15235 2744 0,'0'0'0'0,"-30"17"3097"0,-15 18 111 0,6 5 713 16,-6 11-1160-16,7 14-17 16,11 11-1151-16,17-4-225 15,2-8-216-15,6-4-544 16,12-15-504-16,14-17-472 16,-24-28 368-16,51 23-1096 0,7-20-2201 15,5-25-1920 1,34-30-2320-16,-32 3 3168 15,-29 28 2961-15</inkml:trace>
  <inkml:trace contextRef="#ctx0" brushRef="#br0" timeOffset="104849.87">3921 15377 2512 0,'-25'0'1912'0,"-2"5"1145"16,2 8 1488-16,15-6-1824 15,5 7-705-15,10-8-1224 16,5-13-816-16,28-21 80 15,5-23-128 1,10 7-232-16,-9 3-320 16,-14-2-528-16,-30 43 1152 0,29-43-1216 15,-19 22 463-15,-10-1 177 16,-13 16 320-16,-21 1 320 16,-6 10 152-16,-7 13 320 15,9 18 337-15,-9 17 79 16,20 30 56-16,11 13 184 15,11-14-280-15,7-22-535 16,20-16-353 0,10-16-713-16,18 0-2303 15,10-12-3114-15,8-12 113 16,11-29 4265-16,-40 11 456 16</inkml:trace>
  <inkml:trace contextRef="#ctx0" brushRef="#br0" timeOffset="105119.91">4275 15194 1424 0,'0'0'0'0,"-40"-40"1728"16,24 22 1017-16,-11 4 3160 16,15 14-3376-1,3 0-41-15,4 12-704 16,5 18-223-16,2 14 223 16,7 22-368-16,4 1-799 15,-3-11-281-15,-1-8-40 16,-9-48-296-16,5 47 280 0,0-21-304 15,3-7 0-15,-2-17-32 16,6-13 112-16,2-29 88 16,2-11-448-1,8-13-112-15,5-13-1017 16,-5-6-1015-16,5-1-2721 16,13 18-3937-16,-6 15 4329 15,-26 46 3449-15</inkml:trace>
  <inkml:trace contextRef="#ctx0" brushRef="#br0" timeOffset="105414.01">4631 14943 1712 0,'-8'0'464'0,"-10"3"1232"15,12-1 2073-15,6-2-3769 16,6-4 5145-16,9-6-2792 16,7-4-625-16,12-1-456 15,5 2-407 1,21-9-617-16,-2-11 240 16,-6-18-952-16,-52 51 464 0,49-33-2497 15,-5 8-3448-15,-25 8-1881 16,-10-5 4826-16</inkml:trace>
  <inkml:trace contextRef="#ctx0" brushRef="#br0" timeOffset="105569.61">4857 14605 4000 0,'-25'8'3721'16,"-4"38"-216"-16,9 5 384 16,1 11-865-1,0 18-735-15,9-3-977 16,7-13-672-16,13 4-344 15,19-20-624-15,8-6-1624 16,17-28-2281-16,20-9-2552 16,-74-5 6785-16,82-25-7386 0,-23-9 5402 15</inkml:trace>
  <inkml:trace contextRef="#ctx0" brushRef="#br0" timeOffset="105931.33">5213 14723 4024 0,'-14'0'1745'15,"-49"10"2536"-15,33 17-32 16,-5 30-1625-16,6 1-239 16,0 6-553-16,13-13-752 15,14-13-480-15,13 2-408 16,18-32-200-16,5 9-112 16,9-12-152-16,-43-5 272 15,61-30-920-15,-3-10-712 0,0 0-209 16,-15-2 321-1,-24 6 248-15,-6-2 904 16,-10-6 136-16,-3-19-344 16,-16 21 800-16,-1 10 216 15,-1 26 248-15,5 10-408 16,4 21-336-16,4 23 96 16,3-3 496-16,12-1-144 15,7-13-896-15,22 11-280 16,7-20-1881-16,6 0-3136 15,-3-13 96-15,6-9 4377 16</inkml:trace>
  <inkml:trace contextRef="#ctx0" brushRef="#br0" timeOffset="107489.68">5619 14520 2088 0,'-5'0'88'0,"-20"-11"360"15,12-9 712-15,2 9 489 16,6 3-249-16,3-8-104 16,1-8-576-16,1 29-336 15,3-11 193-15,0 4-9 16,0-5-64-16,4 4-24 16,-7 3-480-16,0 2 544 0,0 4 368 15,0 13 216 1,0-25-71-16,0 8-241 15,-2-7-496-15,-1 15 56 16,1-6-264-16,-1 2 160 16,0-7-360-16,3-9-24 15,0 19-40-15,-2-3 136 16,-3 4 240-16,4-5-208 16,-6-9-192-16,7 2 168 15,0 7 0-15,-1 0 384 16,-1 0-424-1,1-4 200-15,-1-1-272 16,0-1 328-16,2-8 104 16,0 15-296-16,0-3-24 15,-1 2 40-15,-1-4-48 16,2-7 512-16,0 8-360 16,0-7 112-1,0 14-88-15,-1 0-80 0,-1-17 177 16,2 6-129-16,0-6-72 15,0 8-192 1,0 15 184-16,0-20 200 16,0 5-96-16,0-16-280 15,0 17 40-15,0-1 24 16,0 13 432-16,3-12-440 16,-3-6 120-16,0 1-256 15,0 2-56-15,0 4 536 16,0 1-320-16,0-1-72 15,0 2-265-15,0-10-143 16,0 6 80 0,0-3-152-16,3 12-88 15,-3-5 24-15,0-2 392 16,4 2-24-16,-1-9 160 16,-3 11 24-16,0-3-88 15,3 3 200-15,-3 0 80 16,0-11-40-16,5-1-16 15,-5 5-88-15,0 6 48 16,0-1 168-16,0-2-48 16,0-6-32-1,0 2-112-15,0-1 264 16,3 8 112-16,-3 0 176 16,0-1-56-16,0-5-240 15,0 6 24-15,0 24 120 16,3 24-56-16,0 12 136 15,4 22-304-15,-1 3 369 16,1 2-209-16,1-13 0 16,1-12-88-1,-6-21-320-15,6-23-1041 0,0-18-3288 16,12-25-1464 0,-5-28-944-16,-8-10 5713 15</inkml:trace>
  <inkml:trace contextRef="#ctx0" brushRef="#br0" timeOffset="107646.61">5488 14204 7121 0,'-20'20'2353'0,"4"15"-2281"0,13-32 96 15,6 2-761-15,23 0-1431 16,1 6-2073-16,-4-1 1105 0</inkml:trace>
  <inkml:trace contextRef="#ctx0" brushRef="#br0" timeOffset="107982.39">5868 14438 4088 0,'-29'46'3137'15,"2"-12"144"-15,-1 7 1512 16,8 2-2033-16,-9 29-311 15,11-16-721-15,5-9-1048 16,4 9-656-16,4-7 48 16,8-8-88-16,11-33-408 15,-14-8 424-15,18 5-1192 0,11-7-296 16,-11-13-49-16,17-14 193 16,-21-14 112-16,5-27-96 15,6-16 287 1,-19 31 697-16,4-29 528 15,-7 12 352-15,0 31-175 16,2 19 471-16,0 30-272 16,1 7-360-16,4 25-608 15,-1-8-400-15,6-2-3153 16,2-13-3577-16,4-4 4522 16</inkml:trace>
  <inkml:trace contextRef="#ctx0" brushRef="#br0" timeOffset="108320.98">6084 14328 6489 0,'0'0'0'15,"-30"-12"5393"-15,23 12-1672 0,6-14-681 16,1 3-2271-16,14 7 215 16,28-19-584-16,12-32-672 15,11 1-2097-15,-11 9-2400 16,-12 9-856-16,-24 2 680 15,-18 34 4945 1,17-17-672-16,-17-16 560 0,-6 11 72 16,-22-5 280-16,3 20 2144 15,-9 8 2121-15,13 27 232 16,-8 14-960-16,17 17-808 16,-1 17-1041-16,6 13-143 15,3-16-945-15,2 10-768 16,5-20-96-1,12 8-672-15,26-38-1041 0,4-3-2247 16,-3-16-1106 0,35 0-5896-16,-42-44 9722 15,-17 27-176-15</inkml:trace>
  <inkml:trace contextRef="#ctx0" brushRef="#br0" timeOffset="108471.67">6505 14263 4777 0,'-20'1'1888'0,"7"23"-1512"0,10-14 480 16,3-6-1024-16,16-10-584 16,29-27-2705-1,0-1-55-15</inkml:trace>
  <inkml:trace contextRef="#ctx0" brushRef="#br0" timeOffset="108668.78">6843 13868 5569 0,'-22'20'3024'0,"-19"23"633"0,13 4 1632 16,-13 23-1816-1,-3 24-560-15,-1 38-233 16,16-34-2096-16,13 3-1296 16,13 11-776-16,15-26-1137 15,27-14-3264-15,25-33-5273 16,-64-39 11162-16,64 34-5305 0</inkml:trace>
  <inkml:trace contextRef="#ctx0" brushRef="#br0" timeOffset="109413">7956 13612 2776 0,'-1'-4'400'0,"-20"-2"1305"0,1-4 695 0,1 4 441 16,-6 6-697-16,-6 12-183 15,5 13-377 1,-17 32 720-16,19-6-1007 15,2 15 199-15,-3-14-400 16,5 15-40-16,20-67-1056 0,-12 68 969 16,4-34-89-16,7-9-872 15,7-19-144-15,7 1 32 16,14 11-192-16,-1-21 160 16,11-28-432-16,3-15-617 15,-3-7 25-15,-13 3 224 16,-6-7 872-1,-15 5-448-15,-3-2 64 16,-16-4 88-16,-4 15 416 16,3 23 264-16,7 16 0 15,4 17 64-15,1 31-920 16,5 6 1032-16,21 3-64 16,16-14-72-16,17-14-952 15,9-5-3465-15,11-12-2736 16,3-20 207-16,-18-22 3778 15</inkml:trace>
  <inkml:trace contextRef="#ctx0" brushRef="#br0" timeOffset="109620.85">8376 13364 5745 0,'-16'0'1784'0,"-51"28"761"0,11 4 1696 16,9 8-633-16,-6 15-1047 15,13 12-657-15,8-2-1664 16,15 8 440 0,9-20-103-16,22-8-89 15,23-15-632-15,1-11-993 16,-38-19 1137-16,73 5-2688 0,-8-18-2817 16,27-17-3561-16,4-34 3241 15</inkml:trace>
  <inkml:trace contextRef="#ctx0" brushRef="#br0" timeOffset="109855.18">8692 13227 9049 0,'0'0'0'16,"-78"52"4081"-16,22-4-872 16,12 10 696-16,-7 6-1961 15,11-2-736-15,14-1-607 16,20-7 295-16,9 0-640 15,23-13-256-15,20-13 56 16,9-9-720-16,-55-19 664 16,65 6-1505-16,4-3-1735 15,8-21-2762-15,4-18-3015 0,-3-30 4248 16</inkml:trace>
  <inkml:trace contextRef="#ctx0" brushRef="#br0" timeOffset="110187.27">9052 13182 7793 0,'-79'35'5641'15,"39"18"-3288"-15,-2-4 944 16,4 13-665-16,1 6 113 16,8 2-1065-1,15-12-752-15,10-23-680 16,16-7-784-16,16-3 584 15,16-13 144-15,-44-12-192 16,69-7 296-16,4-31-736 0,4 2-496 16,-1-17-1120-16,-26-16 1423 15,-12 11 553-15,-25 9-360 16,-13-4-160-16,-15 7-544 16,-23-2 272-1,-26 17-184-15,-12 10-1001 16,3 20 97-16,23 21-1337 15,7 23-2528-15,20-14 2528 16,17-9 681-16</inkml:trace>
  <inkml:trace contextRef="#ctx0" brushRef="#br0" timeOffset="110552.34">9400 13093 6545 0,'-12'0'4049'16,"0"29"-1433"-1,0-3 1489-15,-4 20-64 16,-6 3-2401-16,3 7-103 16,6-6-1129-16,5 2 56 15,6-19 1120-15,13 4-920 16,15-23-544-16,-26-14-120 16,27 6-1056-16,13-8 1024 0,7-27 376 15,1-1-680 1,-5-13-216-16,1-15-1112 15,-15-1 800-15,-10-16-321 16,-16 12-343-16,-6-7-160 16,-16 12 151-16,-2 9 1049 15,3 40 200-15,0 30 280 16,6 21 48-16,4 2-272 16,6 0 608-16,8-8-472 15,9-7-184-15,14 6-4161 16,9-18-2912-1,7-17 4872-15,-21-9 65 0</inkml:trace>
  <inkml:trace contextRef="#ctx0" brushRef="#br0" timeOffset="110887.5">9828 12820 4785 0,'-11'8'4432'0,"1"-1"-15"15,9-3 256 1,1 6-2064-16,0 23-273 0,0 5-519 15,0 18-289 1,0 5-184-16,0 13-463 16,3-23-673-16,0-13-376 15,-3-5 504-15,0-33-336 0,11 25 344 16,2-15-1136-16,3-10-161 16,5-24 41-16,6-25 176 15,-3 2 624-15,-8-5-680 16,2-23 304-16,-8-4-144 15,-2 6 360-15,-2 29 640 16,-3 22 16-16,-3 27-584 16,0 5-40-1,-3 29 752-15,-2 5-400 16,-4 40 376-16,-1-31-544 16,10-18-880-16,16-1-5010 15,19-5-4152-15,7-19 3993 16,-39-10 4601-16</inkml:trace>
  <inkml:trace contextRef="#ctx0" brushRef="#br0" timeOffset="111252.21">10081 12798 8241 0,'-19'0'3665'0,"1"2"-680"0,17-4-177 15,1-16-1263-15,30-13 175 16,9 6-1488-16,17-3-712 15,7-7 16-15,-1-17-808 16,-1 2-2241-16,-18 23-1808 16,-6-9-88-16,-37 36 5409 15,13-17-2593-15,-10-13 2401 0,-3-7 208 16,-14 1-40 0,-17 19 176-16,-6 20 2072 15,5 26 2225-15,5 10 192 16,1 12-848-16,4 31-504 15,-4 2-953-15,10 10-295 16,10-30-1313-16,9-15-824 16,13 7 672-16,23-19-2352 15,20-4-3289-15,7-22-4209 16,6-3 1440-16,-35-13 5714 16</inkml:trace>
  <inkml:trace contextRef="#ctx0" brushRef="#br0" timeOffset="111537.78">10664 12764 6097 0,'0'0'0'0,"-42"5"5145"0,23 6-896 15,9 3-896-15,4-8-1465 16,9-13-1152-16,34-7 56 16,12 4-768-1,19-23-888-15,-1-10 1320 16,1-6-1096-16,-11 12 128 15,-57 37 512-15,32-30-432 0,-16 0 280 16,-16 11 128-16,-20 4-88 16,-30 9 112-16,-13 9 24 15,-9 9 224-15,5 25-176 16,-2 12 8-16,0 26 256 16,21 2 752-16,16-19-1064 15,20-24-888-15,20-4-1248 16,29-5-4394-1,31-10-2848-15,-9-17 6322 16</inkml:trace>
  <inkml:trace contextRef="#ctx0" brushRef="#br0" timeOffset="111953.92">11177 12422 4769 0,'0'0'0'0,"-51"13"6897"0,15 12-2320 16,-4 4-432-16,-2 2-1056 15,1 48-889 1,10-15-608-16,10-17-888 16,15 1-119-16,9-8-41 15,10-30-600-15,24 10-472 16,-37-20 528-16,42 12-408 0,14-17-537 16,11-27 353-16,-4 3-648 15,-6-19 608-15,-13-26-488 16,-19 4 663-16,-4-13 161 15,-11 6 360-15,-13-4 120 16,-18-16-48 0,-11-16 193-16,-7 3-137 15,1 49 216-15,14 47 248 16,9 38-224-16,7 7 208 16,3 47 168-16,12 28 104 15,22 3-111-15,12 28-761 16,14-48-8-16,16-11-537 15,17-8-1559-15,8-4-4297 16,7-2-7954 0,-18-27 9106-16</inkml:trace>
  <inkml:trace contextRef="#ctx0" brushRef="#br0" timeOffset="113035.55">3900 16593 3664 0,'-55'6'2561'0,"31"7"-2121"16,3 5 2040-16,7-3-647 15,-4 15-673-15,2 13 72 16,8 18-431-16,8 5 159 16,16 0 448-16,16 19-448 15,10-39-392-15,3-26-200 16,-10-6-112-16,10-13 185 15,3-21-305 1,-8-10 472-16,-1-29-424 16,-25-13-64-16,-4-8 248 15,-12 2-336-15,-11 24 232 16,-30-10-688-16,-2 36 320 16,-5-2-304-16,-1 21-376 15,13 22-385-15,9 28-2375 16,14 5-2594-16,10-5 17 15,17-18 3977-15</inkml:trace>
  <inkml:trace contextRef="#ctx0" brushRef="#br0" timeOffset="113459.48">4314 16547 5017 0,'0'0'1520'0,"0"10"1369"15,14 9 1952-15,4 9-1297 16,2 10-1359-16,14 24-89 15,-11 6-880-15,2 9-415 16,-4 3-537 0,-5-3-40-16,2-6-536 15,-4-14 232-15,-14-57 80 16,16 36-1489-16,-6-19-2143 0,8-16-833 16,-12-31-696-16,-3-27 456 15,-20 8 2552-15,-22-25 1929 16,-6-9 576-16,-5-21 1104 15,4-12 833-15,1 12 920 16,26 21 167-16,9 31-495 16,15 6-1041-16,9 2-431 15,14 10-193 1,8 15-272-16,9 19-24 16,5 14-24-16,5 25-135 15,-17 26 31-15,-25 17-56 16,-5 13 72-16,-11 11-528 15,-10-2 0-15,-6-17-648 16,6-35-16-16,6-30-2136 16,3-18-3914-16,4-36-3984 15,4-35 4961-15,-4 48 4225 16</inkml:trace>
  <inkml:trace contextRef="#ctx0" brushRef="#br0" timeOffset="113630.36">4766 16330 6809 0,'0'0'0'0,"-10"1"4705"0,5 0-1352 16,5-1-3353-16,13-10 4513 15,2-1-3825 1,23-14-536-16,9-7-1120 16,-7-8-2713-16,21 12-3049 15,-24-3-79-15,-23 10 4785 0</inkml:trace>
  <inkml:trace contextRef="#ctx0" brushRef="#br0" timeOffset="113824.61">4857 15902 1624 0,'-5'0'1912'0,"-23"26"2097"15,12 7 264-15,6 15-80 16,7 9-1120-16,3 1-1081 16,13 51 192-16,-1-15-943 15,-4-22-625 1,13 19-200-16,18-43-552 15,-14-13-792-15,-25-35 928 16,55 29-4201-16,19-14-5273 0,-13-20 688 16,-34-16 6786-16</inkml:trace>
  <inkml:trace contextRef="#ctx0" brushRef="#br0" timeOffset="113992.75">5310 16149 5889 0,'-2'1'2312'0,"-20"28"1569"15,12-8 760-15,3 19-2088 16,6 1 87-16,1 9-759 16,0 3-761-16,0-11-776 15,0-1-864-15,11-11-688 16,7-14-3065-16,-1-8-4177 16,-17-8 8450-16,28-5-8922 0,-19-31 7042 15</inkml:trace>
  <inkml:trace contextRef="#ctx0" brushRef="#br0" timeOffset="114115.29">5093 15866 2304 0,'-8'0'1944'15,"-8"-4"-1223"-15,13 9-1122 16,3 13-415-16,25 12-736 16,4-1 544-16,2-15-176 15</inkml:trace>
  <inkml:trace contextRef="#ctx0" brushRef="#br0" timeOffset="114645.16">5533 16063 3920 0,'-15'3'3865'15,"2"14"496"-15,4-4 544 16,1 2-1200-16,3-6-568 16,5 10-1289-16,8 10-640 15,1-7-560-15,1 1 97 16,8-6-553-16,-5 1-24 15,3-8-224-15,-16-10 56 0,14 11-464 16,-8-4-185-16,-2-6 1 16,-1-1-408-1,-3-10 472-15,0-4-392 16,0-29 63-16,-3-8 377 16,-1-12-400-16,4 4 144 15,15 31 312-15,12 7 352 16,2 17 352-16,-7 27 192 15,1 12 520-15,1 11-368 16,-11-3 313-16,8 10-41 16,-21 2-328-16,0-5-88 15,0-8-176 1,-7-18-24-16,6-14-32 16,1-5 72-16,1-5-448 15,-1-29-128-15,7-10-120 16,2-25 80-16,3-10 48 15,-1-7-472-15,-2 7 95 16,-1 34 489-16,4 20 368 16,-4 17 81-16,1 21-474 15,6 32 321-15,2 17-56 16,-9 1-64 0,2-9-48-16,6-9-1608 15,-3-26-2721-15,27 1-5185 16,18-16 2801-16,-36-28 5937 0</inkml:trace>
  <inkml:trace contextRef="#ctx0" brushRef="#br0" timeOffset="114855.18">6161 15743 4865 0,'-24'0'5521'0,"10"17"-2369"0,3 10 401 0,9 13-880 16,-1 23-305-16,-5-17-1007 15,6 6-641-15,2-1-328 16,16-14-1849-16,13-15-3056 16,8-4-4048-16,-37-18 8561 15,46 3-8714-15,-23-11 7362 0</inkml:trace>
  <inkml:trace contextRef="#ctx0" brushRef="#br0" timeOffset="114991.5">6075 15495 3296 0,'0'0'0'15,"-42"-50"4945"-15,16 10-888 16,5 22-1248-16,15 3-2361 16,9 9-720-16,28-4-2257 15,25 16-5000-15,14 13 3096 16,-49-14 3649-16</inkml:trace>
  <inkml:trace contextRef="#ctx0" brushRef="#br0" timeOffset="115272.39">6522 15651 5201 0,'0'0'0'0,"-34"3"4993"16,15-2 192-16,0 4-1448 15,16-10-1593-15,1-4-1384 16,29-2-688-16,22-1-16 16,15-6 32-16,1-4-120 15,-10 1-72-15,-13 11 104 16,-42 10 0-16,21 2-168 15,-10 17 280-15,-13 31 168 16,-20 18-128-16,-20-6 248 16,4 11 0-16,-1-7 169 15,20 5-49-15,-8-11-384 16,17-17-272-16,8-23-464 16,6-15-801-16,34-10-2280 15,9-32-3512-15,20-25-1929 16,10-23 6762-1</inkml:trace>
  <inkml:trace contextRef="#ctx0" brushRef="#br0" timeOffset="115597.41">7112 15400 3912 0,'0'0'0'0,"-4"4"2425"0,-41 32 2056 0,24 8-1232 16,-3 19-113-16,-5-2-455 15,2-4-361-15,7-2-1488 16,16-13-480-16,7-12-199 15,14-14-554-15,1 0-1111 16,16-10-656 0,-34-6 2168-16,38-9-3377 0,-1-16 752 15,10-18-1560-15,-12-1 1465 16,-21 9 1768-16,-7-11 936 16,-4 8 168-16,-11-8 704 15,2 20 496-15,-2 17 897 16,4 12-729-16,3 8-432 15,1 20-440-15,6-1-248 16,13 6-288-16,17-10-824 16,2-1-2512-1,7-11-2802-15,-2-9 2818 16,-19-5 2424-16</inkml:trace>
  <inkml:trace contextRef="#ctx0" brushRef="#br0" timeOffset="115791.44">7282 15252 4624 0,'-25'-3'4561'0,"1"3"-920"16,14-6-712-16,9 6-1985 15,12 0-376-15,38 2 32 16,20-7-400 0,23-22-240-16,1-13-576 15,-8 1-1768-15,-16-4-2505 16,-35 23-913-16,-34 20 5802 0,20-13-3200 15,-20-2 2928-15,-17 0 208 16,12 15-728-16</inkml:trace>
  <inkml:trace contextRef="#ctx0" brushRef="#br0" timeOffset="115958.85">7658 15009 840 0,'0'0'0'0,"-44"24"184"0,4 4 1192 15,10 12 1473-15,3 18 927 16,6 1-359 0,10 12-456-16,7 12-969 15,8-15-615-15,10-13-649 16,13-23-544-16,12-7-432 15,-39-25 248-15,53 15-2049 0,6 0-2640 16,12-23-2888-16,6-22 3336 16,-42-5 3369-16</inkml:trace>
  <inkml:trace contextRef="#ctx0" brushRef="#br0" timeOffset="116126.7">7988 15085 4032 0,'-25'24'4281'0,"13"7"-1768"15,9 14 487-15,2-2-479 16,-4-2-305-16,1-4-959 16,14-8-1145-16,6-3-424 15,8-10-1849-15,16-3-3120 16,-14-17-2545 0,12-14 4418-16,-38 18 3408 0,18-15-936 0</inkml:trace>
  <inkml:trace contextRef="#ctx0" brushRef="#br0" timeOffset="116244.93">7861 14818 1944 0,'0'0'0'0,"-14"4"1752"0,9-8-2128 16,12 13 8-16,18 0-272 16,15 2-376-16,15-3-272 15</inkml:trace>
  <inkml:trace contextRef="#ctx0" brushRef="#br0" timeOffset="116527.16">8461 15008 4040 0,'-17'9'4529'16,"-19"37"-2008"-16,22-11 1048 16,-5 11-521-16,-2 18-391 15,5-6-1193-15,14-24-920 16,5-8-320-1,15-22-112-15,1 2-192 0,17-12-8 16,5-3-584 0,-41 9 672-16,55-25-832 0,-12-19-440 15,-4-14-257-15,-12 0 81 16,-13 23 128-16,-4 2-393 16,-13 8-1135-16,-28 10-1033 15,-18 9 632-15,-1 6 1201 16,-13 12 1608-1,49 3-840-15</inkml:trace>
  <inkml:trace contextRef="#ctx0" brushRef="#br0" timeOffset="116823.41">8790 15013 4232 0,'-11'26'3801'16,"6"28"-1552"-16,5-12 1792 15,0-2-537-15,-1 3-759 16,-6-2-1569-16,7-3-984 16,0-15-272-16,7-18-256 15,7-5-848 1,13-25-40-16,-27 25 1224 16,39-26-1105-16,1-19-47 0,-2-16-96 15,-12-14 48-15,11-19-441 16,-27 19 145-16,-1 16-761 15,-2 12-1663-15,1 25 487 16,-8 7 1777-16</inkml:trace>
  <inkml:trace contextRef="#ctx0" brushRef="#br0" timeOffset="117005.38">9740 15029 18635 0,'-64'24'6594'0,"28"-16"-7442"0,30 1-1945 16,-1 1-8633 0,7-2 1272-16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3T01:40:19.8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3T01:40:29.577"/>
    </inkml:context>
  </inkml:definitions>
  <inkml:trace contextRef="#ctx0" brushRef="#br0">1130 13047 0,'0'0'0,"0"0"31,0 0 16,0 0-31</inkml:trace>
  <inkml:trace contextRef="#ctx0" brushRef="#br0" timeOffset="9210.29">15015 14502 0,'0'0'0,"0"17"0,-22 5 16,27-4-16,-52 45 15,12 13 1</inkml:trace>
  <inkml:trace contextRef="#ctx1" brushRef="#br0">3664 9653 664 0,'-10'-6'40'0,"-1"-4"552"16,3 4 536-16,-2-2 440 15,2 6 97-15,7-1-281 16,1 3-1384-16,1 0 3089 15,4 0-1161-15,5 1-32 16,-2 13-127-16,1 29-377 16,-4 21-408-1,0 31-39-15,-5 22-9 0,-11 10-256 16,-5 5 328 0,-3 1-296-16,3-6-32 15,1-19 113-15,10-25-489 16,5-19-288-16,0-23-96 15,7-20-432-15,1-10-1185 16,6-11-1119-16,12-27-1625 16,-17-28-1625-16,1-10 257 15,-2-8 3633-15,-13-15 2064 16,0 42-344 0</inkml:trace>
  <inkml:trace contextRef="#ctx1" brushRef="#br0" timeOffset="1574.49">3606 10171 432 0,'0'-4'-24'0,"-5"-10"80"16,-12-15 1856-16,5 10 969 15,4 9-761-15,2-1 209 16,0 1-369-16,2 9-792 16,4 1-120-16,12-4-15 15,15 4 23-15,2 0-96 16,25 0-184 0,-54 0-776-16,52 0 616 0,28 0-39 15,-10 0-377-15,6 0 96 16,4 0-176-16,10-5-48 15,6 0 32-15,-1 5-32 16,-1-4 128-16,9 0-120 16,1-2 88-16,5 2-24 15,-3 4-64-15,8-2 96 16,-3 2 208-16,6 0-280 16,3 0 72-1,-3-4-16-15,-5 9 48 16,1 1 104-16,-3 2-352 15,9-3 144-15,-2 0-144 16,-3 0 312-16,2-1-56 16,12-3-56-16,-9-1-16 15,-9 5-128-15,1-5 96 16,-4 0-48-16,9 2 88 16,-10-2-216-16,-5 0 120 15,-8-2 136-15,-3-3-55 16,6 4-97-1,-8 1 32-15,-3-4 16 16,-8 4 16-16,-3-5-56 16,-5 2-24-16,1-3-32 15,4 0 16-15,-10 2 280 16,4 0-288-16,-9 2 88 16,2-2-32-16,-11 4-40 15,-5-4-24-15,-5 4 104 16,5 0-8-16,-5 0 24 15,0-2-160 1,-3 2 160-16,3-4-16 16,-14 4-40-16,10-4 160 15,-13 3-304-15,15 1 136 16,-10 0 40-16,9 0 0 16,-12-5-64-16,4 1-8 15,5 4 32-15,-5 0-40 16,-12 0 112-1,4-4-200-15,2 4 88 0,-4-2-48 16,-5 2 232 0,6 0-8-16,-4-4-168 15,0 0 8-15,-4-1 64 16,1 0 32-16,3 5 24 16,2-2-64-16,0-2-104 15,-6 0 48-15,1-2-16 16,2 2 232-16,-6 4-184 15,6-1-72-15,-4 1-64 16,-1-5 104 0,-1-2 200-16,6 5-320 15,-9-3 32-15,4 2 176 16,-1 1-160-16,3-2 136 16,-6-2-96-16,4 1-80 15,-7 2 224-15,10-4-256 16,-2 7 136-16,-5-3-8 15,-3 0 32-15,4 0 24 16,-7-1 16-16,0 0-80 16,0 4 24-16,6-2 80 15,-6 2-104 1,0-10-64-16,0 2 104 16,0 6 0-16,0 2-40 15,0-4 104-15,0 4-120 16,0-4 0-16,0 2 112 15,0 2-48-15,0-4-112 16,0 4 64-16,0 0 0 16,0 0 0-16,0 0 0 15,0 0 0-15,0 0 0 16,0 0 0 0,0 0 0-16,0 0 0 15,0 0 0-15,8 0-192 16,-1-4 184-16,-4 3 16 15,3 1 32-15,1 0-112 16,-4 0 64-16,7 0 16 16,-2-5 272-16,1 5-232 15,-2 0-24 1,9 0-160-16,-3-4 80 16,3-2 128-16,-2 2 24 15,5 4-224-15,-1-2 160 16,-4-2-96-16,1 0 120 15,-1 2 16-15,-1 2-200 16,-7 0 256-16,6-4-224 16,-3 4 104-16,1-4-40 15,-4 4 152-15,1-2-128 16,4-2-16 0,-5 4 0-16,4-4-88 15,0 1 224-15,4 0-104 16,-4-7 24-16,-4 10 32 15,1-4-136-15,4 4 88 16,-5 0-72-16,1-3 64 16,2 0-48-16,2-1 88 15,2 4 8-15,2-3-144 16,2 0-56-16,-7-1 168 16,3-1-144-16,1 2-1064 15,-11 3-2201 1,7 12-4921-16,5 18-1928 15,-7-9 6658-15</inkml:trace>
  <inkml:trace contextRef="#ctx0" brushRef="#br0" timeOffset="12368.22">19862 16382 0,'0'0'0,"0"0"0,0 0 0,0 0 63,0 0-1,0 0-15,0 0 0,0 0 0,0 0 15,0 0-15</inkml:trace>
  <inkml:trace contextRef="#ctx0" brushRef="#br0" timeOffset="12840.47">15937 17376 0,'0'0'0,"0"0"15</inkml:trace>
  <inkml:trace contextRef="#ctx0" brushRef="#br0" timeOffset="13234.63">18104 16365 0,'0'0'0,"0"0"16,0 0-16</inkml:trace>
  <inkml:trace contextRef="#ctx1" brushRef="#br0" timeOffset="3911.99">9627 9632 4032 0,'-3'-6'4081'0,"2"2"568"0,1 4-4649 0,0 0 0 16,3 5 9930-16,0 6-7857 16,5 9-473-16,2 10-224 15,-7 12-79 1,3 22-73-16,-6 7 16 15,0 13-360-15,-4-8-495 16,-9 9-385-16,-3-8 0 16,6-15 0-16,-1-11 0 15,4-10 0-15,4-15 0 16,3-11-177-16,15-10-5304 16,-1-9-8866-1,7-41 3273-15,-18 26 9394 0</inkml:trace>
  <inkml:trace contextRef="#ctx0" brushRef="#br0" timeOffset="14052.62">15477 16702 0</inkml:trace>
  <inkml:trace contextRef="#ctx1" brushRef="#br0" timeOffset="4869.24">4487 10697 928 0,'-13'0'504'0,"2"3"1672"0,1-2 1945 0,-1 0-656 16,1 2 200-16,2-1-809 15,7-2-1031-15,5 4-761 16,6 1-160-16,17 0-16 16,4-4-352-16,30-6-104 15,-2-1-23-15,10-4-337 16,3-5 384 0,-6-2-96-16,-23-1-496 15,-4 4 392-15,-31 0-232 16,-2 11 160-16,-6-4 184 15,-19-2-184-15,-21-2-104 16,-11 6 64-16,-18 5-224 16,4 10-80-16,9 30 200 15,-9 5 16-15,10 2 48 16,12 9 80-16,12-10-48 16,17 14 104-1,7-19-192-15,12 18 96 16,14-18-136-16,18-16-104 15,10-5-368-15,12-14-1680 16,17-7-2265-16,5-17-3049 16,8-8-1272-16,-12-26 6354 15,-44 26 1576-15</inkml:trace>
  <inkml:trace contextRef="#ctx1" brushRef="#br0" timeOffset="5068.27">5186 10576 4048 0,'0'0'0'0,"-19"0"5305"0,1 2 777 0,-1 5-2153 0,-18 26-1009 16,10-3-911-16,8 19-521 15,-7 20-704-15,-11 8-224 16,-5 1-432-16,17-10-192 16,10-19-512-16,15-49 576 15,-8 20-2152-15,8 5-2065 0,3-24-3513 16,9-20-1480-1,2-26 6698-15,-14 32 1728 0</inkml:trace>
  <inkml:trace contextRef="#ctx1" brushRef="#br0" timeOffset="5254.44">4979 10516 2792 0,'0'0'0'0,"-3"23"5009"0,3-1-1800 15,0 5 272 1,11 27-41-16,-1 11-719 15,4-2-1585-15,26 0-840 16,-1-22-208-16,6 8-1296 16,-12-11-2937-16,12-10-3120 15,-45-28 7265-15,45 20-7306 0,-14-11 5066 16</inkml:trace>
  <inkml:trace contextRef="#ctx1" brushRef="#br0" timeOffset="5652.69">5464 10613 2392 0,'0'0'0'0,"-10"0"4993"16,5 0 600 0,2 10-1808-16,1 20-592 15,2 28-449-15,-6 7-607 16,-2 16-481-16,-5 13-496 16,3 4-503-16,2-8-353 15,4-23-248-15,4-67-56 16,0 39-192-16,8-8-593 0,1-16-655 15,-2-7-80-15,7-23 528 16,-6-20 279-16,-1-29-47 16,-4-13 280-1,-10-32 200-15,2-18 72 16,5 15 24-16,10 16 216 16,0 27-56-16,6 25 88 15,0 29 160-15,-2 14 200 16,9 17 280-16,-6 26-24 15,-5 8-47-15,-12 14-241 16,-10-1-120 0,-11 1-256-16,7 0-256 15,-1-16-1393-15,9-4-2424 16,3-37-4336-16,1-9-25 16,7-27 6634-16</inkml:trace>
  <inkml:trace contextRef="#ctx1" brushRef="#br0" timeOffset="5832.21">5749 10277 3256 0,'-6'3'3345'0,"-9"16"592"0,12 21 832 0,-3 15-936 16,2 19-393 0,-4 12-1231-16,-6-3-1289 15,11-9-880-15,8-9-424 16,17-7-2289-16,16-14-3016 15,7-16-3425-15,-45-28 9114 0,47 10-6601 16,-20-15 5321-16</inkml:trace>
  <inkml:trace contextRef="#ctx1" brushRef="#br0" timeOffset="6105.93">6073 10657 2688 0,'-11'5'2817'15,"-20"19"1608"-15,6-4 368 16,2 20-1777-16,-10-8-295 15,15 14-769-15,5-6-655 16,8-1-705-16,12-6-464 16,18-13 0-16,1 0-56 15,8-17-64-15,-34-3-8 16,38 0-32-16,2-10-8 0,0-13-72 16,-6-1-128-1,-15-16-160-15,-15 11-529 16,-6-10-607-16,-14 11-1040 15,-13-8-1697-15,-3-3-2265 16,5 0 497-16,6 10 4985 16,8 24 200-16</inkml:trace>
  <inkml:trace contextRef="#ctx1" brushRef="#br0" timeOffset="6348.33">6317 10604 2728 0,'0'0'1088'16,"14"9"4209"-16,10 1 969 15,-11 9-1513-15,-5 10-1072 16,-5 2-1361-16,2 23-880 16,-5-9-423-16,-8 16-193 15,-5-17-544-15,4 0-136 16,-7-20-128 0,16-24-16-16,-2 13-96 0,5-3 0 0,2-8-104 15,2-14-408-15,-3-29-601 16,17-2-719-1,5-17-1553-15,11 16-2344 16,1-9-2857-16,4 13 2569 16,19 15 4505-16</inkml:trace>
  <inkml:trace contextRef="#ctx1" brushRef="#br0" timeOffset="6662.18">6849 10588 3432 0,'-9'2'3057'0,"-10"13"2912"0,-1 3-312 16,-9 12-1664-16,-11 7-1304 15,0 8-849 1,8 4-1064-16,10-4-344 16,12-7-320-16,8-2-72 15,9-17-208-15,12-5-296 16,-19-14 464-16,27 7-1032 0,17-4-432 16,-1-11 80-16,-16-14 207 15,10-10 369-15,-18 6 296 16,-9-16 72-1,-7 1 296-15,-3 1 232 0,-1 11 56 16,-4 29 216 0,3 5-144-16,-1 29 192 15,3 4-32-15,19 7-232 16,7-1-168-16,17-13-888 16,15-21-2985-16,-13-5-2584 15,-2-17-1937-15,-4-25 6018 16</inkml:trace>
  <inkml:trace contextRef="#ctx1" brushRef="#br0" timeOffset="6863.06">7109 10561 5121 0,'0'0'0'0,"-30"9"6849"0,23 0-2880 16,6-3-832-16,12 2-1593 15,26 7-536-15,9-15-520 16,4 2-408-16,37-14-240 15,-41 2-1056-15,14-2-2225 16,-30-3-2584-16,-30 15 6025 16,32-22-8618-16,-19-2 7362 0,-10-11-216 15</inkml:trace>
  <inkml:trace contextRef="#ctx1" brushRef="#br0" timeOffset="7045.06">7435 10363 1656 0,'0'0'0'0,"-19"5"3153"15,-4 5 2256-15,9 9-632 16,1 16-1353-16,3 9-191 15,1 19-888-15,2 2-577 16,1 7-728-16,3-11-536 16,3 5-536-16,3 0-96 15,-3-66 128-15,14 52-784 16,13 9-1976-16,9-31-2250 16,5-7-2919-16,1-10-1 15,10-11 5202-15</inkml:trace>
  <inkml:trace contextRef="#ctx1" brushRef="#br0" timeOffset="7211.27">7765 10711 3736 0,'-3'1'1561'16,"-24"13"2640"-16,8 7-489 0,1 11-695 16,2 8-424-1,1-21-1481-15,7 0-1008 16,7-4-768-16,1-5-2473 15,3-8-3736-15,15-12 207 16,-2-30 3978-16</inkml:trace>
  <inkml:trace contextRef="#ctx1" brushRef="#br0" timeOffset="7325.37">7622 10347 2320 0,'0'0'0'0,"-27"0"3321"15,8 0-865 1,6 6-1656-16,10 9-1008 15,13-1-736-15,20 6-2721 16,10-3 1121-16,-5-7 1016 16</inkml:trace>
  <inkml:trace contextRef="#ctx1" brushRef="#br0" timeOffset="7622.36">8020 10559 2936 0,'0'0'0'0,"-27"19"4465"16,9 3-104-16,-4 1-240 15,1 5-600-15,-1 6-905 16,12-8-1336-16,7 0-879 16,6-7-249-16,11 0-24 15,6-4-136-15,15-2 136 16,-35-13-128-16,29 5-80 0,-2-5-56 16,-1-4-56-16,-13-7-137 15,-4 4 89-15,-6-4-104 16,-3 1 24-1,-9 1-216-15,-17-1-616 16,-19 1-488-16,2-3-1361 16,-5-2-2000-16,6 0-2225 15,18-2 4738-15,18 11 1080 0</inkml:trace>
  <inkml:trace contextRef="#ctx1" brushRef="#br0" timeOffset="7919.82">8190 10666 3656 0,'0'0'0'0,"-3"10"4785"16,3 4-1128 0,0-4 1336-16,0 10-608 15,-6 0-1416-15,-1 7-1081 16,-12 9-528-16,5-7-391 16,4-4-553-16,4-10-352 15,4-5 8-15,2-10-72 16,0 0 0-16,6-4-384 0,20-21-24 15,13-24 23-15,4-8-31 16,-1-5 120 0,9-5 136-16,-1 4 56 15,9 23-96-15,-17 31 200 16,-14 13-48-16,-10 25 160 16,-5 27-200-16,-3 18-64 15,-4 3-2544-15,-3 1-7339 16,0 1-2063-16,-4-46 10250 15</inkml:trace>
  <inkml:trace contextRef="#ctx0" brushRef="#br0" timeOffset="18415.96">14056 19045 0,'0'50'0,"0"48"15</inkml:trace>
  <inkml:trace contextRef="#ctx1" brushRef="#br0" timeOffset="9183.73">2501 16914 3192 0,'-19'2'1577'0,"1"6"967"0,-3 3-359 15,4 2-209-15,10-3-40 16,-2-3-583-16,1-4-489 15,6-3-384-15,2-15 192 16,0-19 136 0,0-15 465-16,-8-18-145 15,-13-28-400-15,-6-31-360 16,-2-32 56-16,-10-28 168 16,1-25-576-16,-2-13 112 15,9-3 360-15,14-2-176 16,15 12 793-16,31 23 71 15,19 21-632-15,28 36-352 16,9 21-152-16,49 11 112 16,68 12-384-1,-52 78 104-15,-22 29-128 16,-6 43-72-16,-18 30 144 16,-25 40-696-16,-25 36 704 15,-20 26 296-15,-17 22 320 16,-17 6 336-16,-22 4 112 15,-26 20 224-15,-18 16-1048 16,-11-3 352-16,-8-18-135 16,-9-23-241-1,-6-34 48-15,17-42-40 16,23-39-16-16,4-47-985 16,27-29-1463-16,7-17-2993 15,3-32-6298-15,17-18 5346 16,-3 12 4841-16</inkml:trace>
  <inkml:trace contextRef="#ctx1" brushRef="#br0" timeOffset="16691.9">4195 15392 1480 0,'-13'5'-8'0,"7"-12"120"16,2 4 520-16,3-7 648 16,-4 5 537-16,5 5 471 15,0 0-4576-15,0 1 8521 16,0 4-4657-16,0-2 305 15,6-3-321-15,2 1-80 16,7 7-175 0,-1 9-409-16,9 1-8 15,-2 1-112-15,11 0 184 16,6 11-423-16,-11-14-209 16,17 17-40-16,-1-6 152 15,8-3-24-15,-7-4 128 16,4 0-48-16,8 7-184 15,-3 2 0-15,-15 11 352 16,10-11-392-16,4-14 64 16,-7 4 97-1,16 3-273-15,-8 10 16 16,-13-10 32-16,6 0 232 16,7 0-400-16,-5-6 16 15,13 5-200-15,-9-4 232 16,-12 9 320-16,6-5-272 15,-7-2-120-15,10-7 176 16,-4 10-352-16,-8-2 696 16,-6 1-408-1,10 3-288-15,-1-1 424 16,-1 1-440-16,1-8 208 16,-1 3 88-16,-3 3-8 15,-8 2-512-15,13-4 560 16,-5 3 112-16,2-4-488 15,-3 5 192-15,2-4-272 16,0 1 392-16,-8 2 328 16,10-8-488-1,1 5-16-15,0 1-376 0,2-7 624 16,-6 5 144 0,4 0-424-16,2 0 336 15,-2-4-600-15,2-4 416 16,-7 3 184-16,5 1-192 15,2-2-8-15,1-2-496 16,-3-1 744-16,5-3-128 16,-3-4-136-16,14 1 216 15,-3-1-664-15,2 0 632 16,4 0 128 0,-9-3-32-16,-2 0-400 15,0 2-480-15,-11 1 872 16,6-3-168-16,-1 5-48 15,0-4-192-15,-4-1-248 16,2 0 328-16,0 0 192 16,4 0 40-16,-4 1-144 15,1 2-544-15,3-3 672 16,-4 2-48 0,0-2-40-16,-2 4-72 15,-12 1-496-15,11 0 448 16,-8 1 248-16,-5-1-96 15,8 3-200-15,-18-2-248 16,10 2 680-16,-6 2-480 16,5-8 504-16,4 2-480 15,-9 0-32-15,1-3 144 16,5 3-72-16,-10-4 568 16,-1 2-992-16,-7 1-1144 15,1 2-1145 1,9 2-2632-16,11 8-4577 15,-1-6 808-15,-13-5 8722 16,-13-4-304-16</inkml:trace>
  <inkml:trace contextRef="#ctx1" brushRef="#br0" timeOffset="17189.16">7833 16470 2112 0,'-5'0'696'0,"-24"-3"2097"0,16-1 1528 0,2-2-473 16,4 2-823-16,6-3-376 15,-1 7-753-15,2-2-672 16,7 2-135-16,4 5-377 16,3 9-224-16,1 10 240 15,-15-24-728-15,21 36 136 0,6-6 40 16,0 3-88-16,8-14 272 15,-12 6-128-15,-5 0-224 16,-4 8 8 0,-8-8 88-16,-10 14 384 15,-17 4 481-15,-16-2-169 16,-14 3-504-16,-7 9 0 16,2-11-24-16,14-20 528 15,11-7-1232-15,11-10-1096 16,16-10-3786-16,28-9-7232 15,25-29 2560-15,-30 13 9178 16</inkml:trace>
  <inkml:trace contextRef="#ctx1" brushRef="#br0" timeOffset="19951.18">9814 9804 2656 0,'0'-39'-48'0,"0"4"104"16,-4 17-48-16,1 1 112 16,-2 4 608-1,2-1 937-15,0 8 287 0,0 2 80 16,-1 2 145-1,1 2-97-15,3 1-247 16,-5 5-217-16,4 13-112 16,-4 25 153-16,-3 34-129 15,-5 29-48-15,-3 21-239 16,-5 5-161-16,0-2 32 16,7-10-824-16,6-20 96 15,8-28-144-15,0-25-328 16,10-9 48-1,2-19-328-15,6-13-624 16,1-8-800-16,2-43-697 16,0 0-848-16,-18-14-623 15,-4-1 863-15,-15 1 1393 16,-7-2 1351-16,1 1 353 16,-1 12 297-16,9 7 855 15,-2 15 896-15,3 6 297 16,5 9-113-16,0 8-455 15,8-2-417 1,0 4-1360-16,9 0 1616 16,19 0-704-16,10 1-143 15,14 7 127-15,13-3-192 16,8 1-192-16,8-3 32 16,12-3-424-16,-24 0 184 15,53-4 88-15,-18-4-120 16,-25 2-392-16,59-3 16 15,-26 4 80-15,-30 5 64 16,35 0 56-16,5-2-176 16,3 2 112-1,5 0-64-15,-5 0 104 16,7 1 24-16,6-1-40 16,9-4-120-16,-4-2 8 15,1 0-104-15,6-5 192 16,-3 4 392-16,-1 1-392 15,-2 6-16-15,9 0-176 16,-6-4 160-16,1 1 64 16,3 3 48-16,-5-3 80 15,-2-1-184 1,-3 1 104-16,0 3-256 16,-3-3 104-16,-9-1 80 15,-1-3-104-15,-5 1 192 16,-5 2 25-16,-3 2-121 15,-9 2 32-15,-8 0-112 16,3 0 200-16,-8 0 0 16,-11 6-40-16,-2-5-168 15,-8 2 136 1,-1-3 56-16,-4 0 144 16,0-4-88-16,-7 0-24 15,2-3-72-15,-17 4 72 16,16-4-88-16,-14 6 88 15,-9 1 0 1,-11-4-304-16,-3 4 376 0,-4 0-272 16,-4 0 216-1,-10-5-280-15,0 5 280 0,6 0-192 16,-9 0-32-16,-3-3 0 16,0 3 40-1,0 0 0-15,-8 3-1920 16,-5 7-505-16,-1 2-1800 15,2 5-3777-15,4 7-2192 16,7-4 8482-16,-1-15-80 16</inkml:trace>
  <inkml:trace contextRef="#ctx1" brushRef="#br0" timeOffset="20224.38">15748 9702 5769 0,'0'0'0'0,"-38"-36"4673"0,23 23-1665 0,7 1 769 16,-3 8-392-16,6 4-1177 15,4 6-1343-15,1 57 327 16,-5 31 0-16,-3 35-344 16,-2 6-152-16,-7 6-544 15,-4-13-264 1,21-128 112-16,-21 123 32 0,6-24-448 15,6-24-2320-15,7-24-3450 16,5-11-5656-16,2-24 5345 16</inkml:trace>
  <inkml:trace contextRef="#ctx0" brushRef="#br0" timeOffset="31079.12">21211 17394 0,'-6'0'0</inkml:trace>
  <inkml:trace contextRef="#ctx1" brushRef="#br0" timeOffset="21771.03">10656 10636 3352 0,'-36'5'2377'0,"14"1"1704"16,-1-1-129-16,7-4-999 16,7 3-496-16,6 3-801 15,1-4-680-15,10 7-280 16,19-2 337-16,4-3-249 16,30-5-320-16,3-4-32 15,5-6 0-15,0-4-160 16,-8-6-224-1,-12-7 88-15,-10 0-40 16,-20 10-64-16,-8-3 56 16,-12 3 136-16,-30-12-56 15,-12 9-48-15,-10-2-112 16,-13 12 0-16,-3 7 144 16,2 13 80-16,9 19-256 15,-6 7-88-15,19 5 552 16,8 6-376-16,16 4 120 15,13 2-248-15,12-9 64 16,16-7-104 0,21-7-480-16,3-9-1720 15,17-1-2297-15,2-6-3313 16,16-10-888-16,-17-13 5402 16</inkml:trace>
  <inkml:trace contextRef="#ctx1" brushRef="#br0" timeOffset="22000.21">11365 10445 7801 0,'0'0'0'0,"-29"0"4561"0,1 5-504 16,9 10-704-16,-5 17-1289 16,-8 1-271-16,11 8-825 15,-1 6-416-15,-10 9-96 16,0-4-280-16,6-2-184 15,7-10-120-15,19-40 128 16,-16 22-1016-16,12-8-2657 0,8-14-3297 16,8-24-1759-16,3-25 5680 15,-12 36 849-15</inkml:trace>
  <inkml:trace contextRef="#ctx1" brushRef="#br0" timeOffset="22211.24">11121 10391 4865 0,'-10'0'2640'0,"1"8"857"16,5 2 768-16,4 21-1185 16,4 12-391-16,12 18-569 15,19 5-759-15,-11-7-433 16,16 2-680 0,2-5-288-16,-10-5-192 15,-3-11-384-15,-29-40 616 0,22 25-2281 16,-3-14-1992-16,1-1-2368 15,-4-12-1057-15,-2-31 5322 16,-14 28 848-16</inkml:trace>
  <inkml:trace contextRef="#ctx1" brushRef="#br0" timeOffset="22706.55">11498 10429 4849 0,'-8'0'3240'0,"-10"0"-375"15,12 0 2376-15,2 0-1728 16,0 8-945-16,2 11-807 16,0 40-513-16,1 19-32 15,-7 24-96-15,-3 1-359 16,-2 7-193-16,-3 5-312 16,16-115-256-16,-7 93 56 15,6-23-40-15,4-26-24 16,3-19-16-16,-1-16-536 15,1-7-425-15,1-12 25 16,-7-31-544-16,3-17-377 16,-3-15-135-16,-5-21-352 15,-1-13 127-15,3 10 153 16,3 3 575-16,0 17 849 16,14 13 472-16,2 18 352 15,2 6 520-15,-1 26 841 16,-1 8 327-1,2 6 160-15,9 0-575 16,10 5-49-16,-8 6-448 16,10 19-160-16,-19 8-167 15,1 3-105-15,-5-1-200 16,-17 7 184-16,-14 7-240 16,-23-5-24-16,-7 2-72 15,2-19-64-15,1-8-288 16,19-22-1392-1,1-8-2073-15,9-25-3025 16,10-10-1007-16,16-45 1912 16</inkml:trace>
  <inkml:trace contextRef="#ctx1" brushRef="#br0" timeOffset="22917.49">11924 10197 6457 0,'-1'0'1896'0,"-7"-4"1865"0,8 4-3761 0,-2 3 8698 16,-4 19-6242-16,-6 12-567 16,-5 42-377-16,-9 8-752 15,-3 19-192-15,2 0-247 16,11-15-674-16,14-13-1031 16,2-75 1384-16,29 52-3193 0,8-22-2488 15,21-11-2705-15,1-18 1393 16,-19-25 4673-16</inkml:trace>
  <inkml:trace contextRef="#ctx1" brushRef="#br0" timeOffset="23187.78">12187 10578 4168 0,'-1'0'1657'16,"-39"7"3016"-16,20 8 72 16,-7 13-1128-16,-10 10-769 15,15 1-751-15,3-3-937 16,4 4-480-16,14-10-360 15,15-4-280-15,21-9-136 16,13-13 0-16,-48-4 96 16,45-4-224-16,-3-13-40 15,-4 1 112-15,-13-7 160 16,-14-14-168-16,-8 13-120 16,-6-11-416-16,-15 9-385 15,-19 2-407-15,5 4-880 16,2-4-1769-16,9 11-3289 15,13 3 1921-15,8 8 3473 16</inkml:trace>
  <inkml:trace contextRef="#ctx1" brushRef="#br0" timeOffset="23399.23">12446 10515 3656 0,'0'0'0'0,"0"0"0"0,3 1 10539 15,-3 4-5834-15,3 0-1377 16,3 14-1151-16,-6 24-817 15,-4-1-640-15,-12 18-128 16,0-5-496-16,4-16-136 16,9 1-872-16,3-40 912 15,0 20-3209-15,7-6-2248 0,5-9-3569 16,4-29 2289 0,-9-2 4953-16</inkml:trace>
  <inkml:trace contextRef="#ctx1" brushRef="#br0" timeOffset="23500.37">12452 10349 3136 0,'-3'-2'3201'0,"-13"-6"-849"16,16 2-1215-16,9 6-1129 15,35-4-553-15,-1 4-2743 16,7 0-705-16,-23 4 1993 16</inkml:trace>
  <inkml:trace contextRef="#ctx1" brushRef="#br0" timeOffset="23854.93">12829 10473 3960 0,'-5'2'3321'16,"-8"6"-224"-16,12 0 1192 15,1-2-1513-15,3-2-1255 16,26 1-825-16,6-5-432 16,29-15-288-16,-4-16-280 15,-15 16-713 1,-9-7-1319-16,-16-4-153 15,-20 26 2489-15,6-23-2152 0,-6-2 1144 16,-13-10 1016-16,-11 16 376 16,-6 9 912-16,-7 20 793 15,-5 18 135-15,-3 31-272 16,3 4-423-16,2 11 135 16,12 0-432-16,10-10-719 15,13-16-569-15,31-8-577 16,1-9-1447-16,37-13-1529 15,10-14-2248 1,8-14-1681 0,1-28 5466-16,-44 15 440 0</inkml:trace>
  <inkml:trace contextRef="#ctx1" brushRef="#br0" timeOffset="24159.89">13361 10478 1808 0,'0'0'0'0,"-14"-7"2969"0,-8 4 2216 15,-9 8-816-15,-7 19-1305 16,1 8-687-1,1 8-681-15,6-4-392 16,8 1-503-16,7-5-273 16,7-4-376-16,8-3-264 15,0-25 112-15,26 23-232 0,9-12-144 16,8-11-377-16,4-4-503 16,-4-12-32-16,-19-8 104 15,-3 4 423-15,-5-18 377 16,-3 2 328-16,-10-4 32 15,-3 22 120-15,-9 18 200 16,2 4-104 0,-3 22-32-16,-1 11 145 15,8 3-193-15,9-10-360 16,7-10-465-16,23 4-3536 16,-14-14-3760-16,12-6 3800 15,-29-4 2657-15</inkml:trace>
  <inkml:trace contextRef="#ctx1" brushRef="#br0" timeOffset="24307.66">13554 10471 5561 0,'-2'0'2088'16,"-20"4"577"-16,20-3-985 16,6 1-688-16,21 3-248 15,-1-5-576-15,53-10-1064 16,-13-8-3569-16,-19 1-1464 15,-6-2 3329-15</inkml:trace>
  <inkml:trace contextRef="#ctx1" brushRef="#br0" timeOffset="24479.89">13809 10285 3592 0,'-5'0'1145'0,"-22"10"3015"0,4 18 361 15,-1 18-920-15,-6 8-656 16,9 13-945-16,-3-2-808 15,13-5-1024-15,11-8-232 16,14-8-1296-16,25-18-2681 16,4 1-2816-16,-43-27 6857 15,58 7-8170-15,3-14 5346 0</inkml:trace>
  <inkml:trace contextRef="#ctx1" brushRef="#br0" timeOffset="24660.26">14106 10495 2536 0,'-8'0'2625'15,"-13"5"2152"-15,2 15-544 16,-5 16-1097 0,-4 3-183-16,7 2-761 0,5-15-1328 15,7 9-767-15,7-20-362 16,9 3-1271-16,4-11-2593 16,10-4-4217-1,-21-3 8346-15,27-19-7321 0,-17 3 5601 0</inkml:trace>
  <inkml:trace contextRef="#ctx1" brushRef="#br0" timeOffset="24782.43">13992 10208 1896 0,'0'0'0'0,"-34"-16"1696"0,17 16-1120 16,7 0-728-16,7 14-1320 16,14 3 664-16,5-12-920 15</inkml:trace>
  <inkml:trace contextRef="#ctx1" brushRef="#br0" timeOffset="25057.52">14518 10407 3336 0,'-6'5'2569'0,"-10"20"1544"16,1 9 760-16,-7 5-736 16,-6 5-1113-16,6 5-1391 15,-2-10-777 1,16 0-576-16,8-23-64 15,6 9-208-15,10-10-40 16,0-10-112-16,-16-5 144 0,32 0-352 16,-6-17 200-16,-3-17 24 15,-6 7-176-15,-14-14-8 16,-3 1 71-16,-16-12-799 16,-21 11-936-16,-4 1-1377 15,-4 22-3312-15,5 5-345 16,8 11 4986-16,25-3 720 15</inkml:trace>
  <inkml:trace contextRef="#ctx1" brushRef="#br0" timeOffset="25361.87">14672 10497 4296 0,'0'7'3753'0,"10"14"816"15,-1-2 536-15,-9 1-744 16,-1 0-1576-1,-6 0-1097-15,1 1-800 0,3-4-632 16,3-7-280 0,3-9-64-16,13-1-240 15,22-15-224-15,-38 15 552 0,45-30-704 16,-5 7-24-16,10-17 344 16,-7 11 184-16,-7 7 128 15,-19 18 88-15,-4 11-16 16,-13 22 248-16,-2 14-184 15,-12 1-64-15,3 14-536 16,3-17-3425 0,5 2-6921-16,3-12 2872 15,0-24 6458-15</inkml:trace>
  <inkml:trace contextRef="#ctx0" brushRef="#br0" timeOffset="35764.08">12973 16240 0</inkml:trace>
  <inkml:trace contextRef="#ctx1" brushRef="#br0" timeOffset="26654.68">1932 11643 2000 0,'-7'-14'3569'0,"-2"8"87"0,1-5-1335 16,3 8-33-16,3 3-551 15,2 8-425-15,-5 26-16 16,2 16 33-16,-2 14 71 15,-1 8-344-15,-2 3-512 16,0-3-280-16,-2-7-424 16,5-22-320-1,4-9-2360-15,12-22-3026 16,16-19-3136-16,10-36 4586 16</inkml:trace>
  <inkml:trace contextRef="#ctx1" brushRef="#br0" timeOffset="26834.51">2158 11465 1392 0,'0'0'0'0,"0"0"5185"0,-5 0-224 16,0 5-2625-16,-3 7-495 15,2 24 719-15,1 4-1439 16,-3 16-153 0,3 13-400-16,-1 3-360 15,2-2-128-15,1-4-848 16,3-66 768-16,-1 60-2353 0,1-7-2480 15,0-18-2328-15,0-6 2768 16,0-24 2689-16</inkml:trace>
  <inkml:trace contextRef="#ctx1" brushRef="#br0" timeOffset="27016.72">1779 11805 4392 0,'0'0'0'0,"-1"0"2905"16,-3-2 1104-16,3-3-2585 15,1 0-296-15,6-7-271 16,18 5-729-16,8-3-288 16,10 0-1033-16,11 2-2911 15,-13 8-1258-15,-13 5 2754 16,-14 10 1200-16</inkml:trace>
  <inkml:trace contextRef="#ctx1" brushRef="#br0" timeOffset="27151.84">1864 11998 1552 0,'-8'0'864'0,"-13"6"2441"15,-3 9 744-15,-3 5-1145 16,13-1-1455-16,7-8-801 16,14-2-320-16,17-5-320 15,27-3-280-15,15-6-1729 16,8-21-3672-16,14 2 384 16,-88 24 5289-16,66-25-1864 0</inkml:trace>
  <inkml:trace contextRef="#ctx1" brushRef="#br0" timeOffset="27433.05">2530 11719 2480 0,'0'0'0'0,"-5"5"2441"16,-11 5 1551-16,-6 6-1735 16,-2 13-33-16,4-8-439 15,6 9-745-15,9 2-552 16,2-2-336-1,6-2-88-15,16-8 72 16,15-14 0-16,-34-6-136 16,29-4 160-16,3-8-88 0,-3-12 152 15,-10-3 88-15,-6-14-152 16,-13 11 72-16,-7-8-192 16,-12 8-120-16,-10 1-408 15,-4 8-1488 1,-9 14-2153-16,3 10-1856 0,11 16 1640 15,28-8 2961-15</inkml:trace>
  <inkml:trace contextRef="#ctx1" brushRef="#br0" timeOffset="27763.06">2905 11607 1040 0,'0'0'792'0,"13"-10"3225"15,-2-3 1424-15,-3-9-1656 16,-3 4-889-1,-10-1-1527-15,-1-11-1041 0,4 0 64 16,1 1-320-16,-9-9-120 16,0 6-64-1,-23-9-456-15,33 41 568 0,-19-36-785 16,-2 8 281-16,6 17-184 16,1 12 88-16,3 37 472 15,1 23 192-15,2 16-56 16,6 4-72-16,2 10 176 15,0 4 96-15,5-8-88 16,2-4-256-16,5-20-2496 16,-2 1-3562-16,3-11 417 15,-5-13 4465 1,-8-35 224-16</inkml:trace>
  <inkml:trace contextRef="#ctx1" brushRef="#br0" timeOffset="27900.89">2685 11871 1008 0,'0'0'0'0,"-4"0"2232"15,-6-4 1489-15,0-2-768 16,6-4-1569-16,5-11-272 16,43 11-672-16,21 3-312 15,-5 12-240 1,12-3-1784-16,8 1-4770 16,-3 4 3402-16,-61-1 2232 0</inkml:trace>
  <inkml:trace contextRef="#ctx1" brushRef="#br0" timeOffset="29812.25">924 12975 1912 0,'-4'0'784'0,"-6"0"1016"0,-5 0 937 16,-2 2-416-1,1 7-9-15,-3 6-1088 16,4 3-255-16,-4 6 423 15,-2 5-792-15,0 10-88 16,7-4-592-16,1 4 280 16,6 0 496-16,3-9-376 15,4 1-96-15,9-3-752 16,11-9 784-16,8-12 376 16,-8-7-712-16,9-12 152 15,-2-22-344-15,-2-11 592 16,1-19 81-1,-10 2-401-15,-8-1 120 16,-3 8-505-16,-5 7 505 16,0 4-168-16,0 8 1185 15,-8 26-1801-15,8 10 880 16,0 11 640-16,0 29 296 16,13 14-416-16,-12 19-416 15,7 14-928 1,-6 1 840-16,-4-2 88 0,-7 0-40 15,-10-7-360 1,-4-11-200-16,-4-15 1248 16,3-26-872-16,-5-9-392 15,-10-14 160-15,15-12-1224 16,0-18-24 0,10-12-793-16,11-7-1463 0,15-4-2002 15,14 4 25 1,16-3 4185-16,-37 29-88 0</inkml:trace>
  <inkml:trace contextRef="#ctx1" brushRef="#br0" timeOffset="30133.56">1327 12937 2608 0,'0'3'944'0,"-10"-1"1553"0,-9 6 1744 15,-3-3-1913-15,-2 11-207 16,-5 0 399-16,9 1-1776 15,1 8 593-15,0 0-537 16,6 4-504 0,8 9-736-16,5-18 640 15,0-20-200-15,8 27 336 0,16-10-176 16,5-7 56-16,19-8-888 16,-4-12 504-16,-3-19 88 15,-12-1 184-15,-13 3-232 16,-3-5-816-16,-8-6 688 15,-15 8 175-15,-22 15-399 16,-8-4-800 0,-6 13-912-16,2 7-225 15,1 14-1016-15,11 24-751 0,5 4 1327 16,15-22 1025-16</inkml:trace>
  <inkml:trace contextRef="#ctx1" brushRef="#br0" timeOffset="30442.24">1532 12972 3200 0,'0'3'1609'0,"-1"2"1671"16,-7 2-447-16,-5 10-1105 16,-3 3-368-16,1 0-695 15,6 9 463-15,-1-1-912 16,10-1-144-16,14 1-368 15,12-8 96-15,1-11 728 16,-27-9-528-16,32 2-120 0,2-5 40 16,-5-15-128-1,-2-10 104-15,-7-8 1064 0,-14-4-1248 16,-8 2 256 0,-25 8-216-16,3-8 96 15,-14 4 184-15,1 18-832 16,-2 2-1953-16,7 14-2120 15,16 8 32-15,3 7 2233 16</inkml:trace>
  <inkml:trace contextRef="#ctx1" brushRef="#br0" timeOffset="30873.44">1927 12834 3992 0,'-2'0'2249'16,"-12"6"1152"-16,-5 1 183 15,-2 2-1535-15,0 2 359 16,-6 4-887-16,-14 13-825 16,11 13-496-16,0 4 528 15,5-4 264-15,11 8-792 16,9-17-384-16,5-32 184 16,0 30-608-16,11-7 448 15,28-16-568-15,6-9 1304 16,-2-23-1216-16,7-14 208 15,14-25-560-15,-30 20 936 16,9-39 280-16,-21 16-264 16,-12-2-104-16,-10-5 344 15,-14-4 224-15,-1 22-200 16,-12-20 40 0,-7 14 432-16,15 29-200 0,9 27-312 15,1 13 312-15,4 32-48 16,5 32 24-1,6 21 769-15,12 14-1906 16,6 2 593-16,10-6 385 16,3-13-762-16,3-15-2175 15,14-16-2609-15,-4-20-3193 16,3-15 3209 0,-32-20 3617-16</inkml:trace>
  <inkml:trace contextRef="#ctx1" brushRef="#br0" timeOffset="31333.95">1508 13719 4056 0,'0'0'2217'0,"-8"0"1000"0,2 0 1215 0,-9 0-1375 16,2 4-696-1,2 2-1337-15,2 11-864 16,4 5 248-16,-5 18 360 16,7-1-720-16,-2 5-56 15,5 5-448-15,0-49 456 0,13 30-328 16,1-5-1016-16,15-7-3217 15,10-13-2305-15,17-10 1457 16,-6-23 2641-16</inkml:trace>
  <inkml:trace contextRef="#ctx1" brushRef="#br0" timeOffset="31808.15">1944 13504 4160 0,'-8'0'3697'0,"-8"5"888"16,-6 5-856-16,-7 9-1473 15,-8 14-679-15,8 7-721 16,0 5-256-16,10-4-192 16,5 3-112-16,11-3-448 15,3-11-360-15,12-8 24 16,-12-22 488-16,29 13-1056 16,0-11-321-16,18-12-399 15,1-30-528-15,-11-6 1143 16,3-10 609-16,-29 1 496 15,-1 1 160-15,-10 9 88 16,-10 21 656-16,-3-10 433 16,4 23-825-16,-9 11 736 15,7 17-496-15,3 15-336 16,6 5-688 0,7 1 296-16,14-14-104 15,10-1-2032-15,-5-7-2225 16,5-7-560-16,-2-9 1584 15,-1-3 2769-15,-5-14 560 16,-12-12 24-16,-4 4-80 16,-8-13-16-16,-5 5 656 15,-3 7 1608 1,1-3 673-16,0 9-1097 0,1 6-1007 16,4 8-529-1,10 0-488-15,4-8-769 16,15-5-2095-16,4-13 439 15,10 0 1705-15,-14 9-496 0</inkml:trace>
  <inkml:trace contextRef="#ctx1" brushRef="#br0" timeOffset="32017.85">2252 13042 1688 0,'-4'-4'1448'0,"-6"4"2385"0,-3 0 592 0,-9 10-1064 0,1 20-425 15,3 14-1295-15,2 18-449 16,3 8-512-16,7 3-32 15,1-2-176 1,5-3-568-16,0-15-1136 16,0-53 1232-16,16 53-2433 0,23-23-2568 15,-7-9-1976-15,11-11 2408 16,-21-10 2561-16</inkml:trace>
  <inkml:trace contextRef="#ctx1" brushRef="#br0" timeOffset="32315.7">2495 13254 3312 0,'-8'1'2449'0,"-10"7"1752"16,-3 4-1433-16,-3 11-903 15,2 6 375-15,2 1-1592 16,4 5-552-16,8-14-440 16,8 1 176-16,10-8 504 15,8-7-992-15,-4-4-352 16,-14-3 1008-16,19-4-1360 0,5-7 607 15,-3-8 137 1,5-8 120-16,-25 1 328 16,7 1 8-16,-8 2 40 15,-3 7 1024-15,2 6-464 16,-4 10-8-16,0 2-256 16,0 16-79-16,5 1 327 15,10 6-528-15,6-7-529 16,13-8-2215-16,8-8-2969 15,4-19 2136-15,-31 6 2233 16</inkml:trace>
  <inkml:trace contextRef="#ctx1" brushRef="#br0" timeOffset="32526.99">2671 12800 1352 0,'-3'0'152'0,"-4"-7"1392"15,-12-12 3745-15,5 4-1920 16,-1 11-1169-16,10 9-527 15,2 25 39-15,3-2-592 16,13 38 609-16,6 49-1185 16,-4-18-592-16,18 24-264 15,-33-121 312-15,29 106-328 16,-9-38-232-16,2-13-3217 16,-12-25-2408-16,-1-16-393 15,20-15 4754-15,-24-4 760 0</inkml:trace>
  <inkml:trace contextRef="#ctx1" brushRef="#br0" timeOffset="32704.69">2823 13107 2592 0,'-14'10'2185'15,"-10"6"727"1,19-1 1-16,5 8-1113 16,7-2-736-16,10-3-1120 15,20-8-632-15,6-5-1048 16,2-5-3121-16,0-8 368 15,8-10 2857-15</inkml:trace>
  <inkml:trace contextRef="#ctx1" brushRef="#br0" timeOffset="32841.21">3117 12960 1680 0,'-3'1'504'0,"-28"14"2873"16,7 5 1408-16,-6 23-2201 15,4 10-247-15,7-2-417 16,-5 20-343-16,1 3-1193 15,14-10-1097-15,9-21-623 16,21-7-2777-16,4-17-3040 16,-25-19 7153-16,39 1-4585 0,-10-8 3345 15</inkml:trace>
  <inkml:trace contextRef="#ctx1" brushRef="#br0" timeOffset="33101.19">3255 12945 2232 0,'-8'2'1584'15,"-27"6"1217"-15,17-8 280 16,5 0-1505-16,3 0 216 16,4 0-1464-16,6 5-408 15,13 2-176-15,25 2 472 16,-14 2 472-16,1 13-744 16,-16 13 449-16,-9-37-393 15,8 32 232-15,-19 14 480 16,-8 6 32-16,-15 15-752 15,0-7-152-15,-4-16-1296 16,4-7-3257-16,15-23-2489 16,14-18 4762-16</inkml:trace>
  <inkml:trace contextRef="#ctx1" brushRef="#br0" timeOffset="33362.83">3316 12803 3272 0,'0'-9'3257'0,"-10"-11"-921"15,9 1-1343 1,9-20-649-16,19 1-96 16,3 9-744-16,10-7-1841 15,9 5-1256-15,-24-8 1369 16,-1 13 1448-16,-14 21 744 16,-12 8 320-16,2-3-288 0,-24 28 1656 15,-5 6 1649-15,-4 3 192 16,-4 14-585-1,22-11-367-15,-13 29 815 16,0 16-1607-16,14 2-1265 16,9-9-488-16,42-25-1264 15,29-7-5842-15,27-18-3064 16,-32-23 7922-16</inkml:trace>
  <inkml:trace contextRef="#ctx1" brushRef="#br0" timeOffset="35108.51">8458 13680 3592 0,'-29'5'472'0,"23"0"889"16,3-5 399-16,-1-5-56 16,4-10-463-16,8-9 63 15,5-11 192 1,5 7-383-16,3-13 71 15,6-1-464-15,12-13 416 16,-3 0-8-16,17 7-471 16,7-20-249-16,1-1-696 15,12-5 704-15,3-4 640 16,6 11-704-16,12 7 112 16,-4-10-896-16,-5-8 1208 15,7 1-456-15,-6 19 40 16,-1-1-80-16,7-7-280 15,-15 4 224 1,-7 3-80-16,-1 14 24 16,-3-2-16-16,-4 5 129 15,1-17-145-15,6 3-24 16,-3 30 24-16,8-28 184 16,-10 7-24-16,9-8-24 15,3 4-48-15,4 21-40 16,3-17-96-16,-1-3 112 15,-2-3-136 1,-9 1-136-16,1 20 40 16,-8-2 104-16,-9-6-64 15,-1-8-32-15,-4 14 48 16,-5 9-24-16,-2 1 248 16,17 4-136-16,-17-20-184 15,7 17 168-15,-4-10-144 16,14 13 80-16,-6-1-128 15,4-9 128 1,-4 21 80-16,1-10-160 16,3 3 56-16,-13 7-136 15,9-1 104-15,-12 10 112 16,9-4 8-16,-3 4-40 16,2 0-152-16,3 3 32 15,3 7 32-15,3 6-120 16,-9-2 216-16,18 10 0 15,-12-7-112-15,-15 3 24 16,17 11 128 0,-16 10-192-16,3-2 224 15,-7-4-144-15,4-2 24 16,3 22 40-16,3-2-40 16,13 20-304-16,-3-13 512 15,3-12-240-15,-2 11-40 16,4 4 72-16,-1 2-144 15,2 5 144-15,8-7-48 16,-4 4-72-16,-2 6 200 16,-6-4 208-16,-5 0-184 15,3-6-168 1,0 13-40-16,2 2 352 16,3-1-152-16,6-12 0 15,5-6-296-15,-25-9 704 16,43 30 128-16,-39-44-328 15,16 19-456-15,-5 1-8 16,5-6-208-16,-5-6 440 16,0 7 825-1,-16-5-1194-15,5 0-159 16,-13-11 152-16,15 12 88 16,-2-2 1336-16,-8-5-1384 15,3 0-360-15,-2-9 24 16,-7 3 688-16,-2 1 496 15,-13-19-840-15,-3-2-168 16,3 1-776-16,-7 4-1209 16,-4-4-2056-16,-2 2-4664 15,-4-4 1399 1,-9-8 5890-16</inkml:trace>
  <inkml:trace contextRef="#ctx0" brushRef="#br0" timeOffset="47183.2">24815 16756 0,'0'0'0,"0"0"0</inkml:trace>
  <inkml:trace contextRef="#ctx1" brushRef="#br0" timeOffset="38265.71">14959 9895 3376 0,'-26'-8'4729'0,"14"4"-312"0,4-4-960 0,8 6-897 16,-2 2-623-1,2 26-225-15,3 35 161 16,-6 15-193-16,-2 23-440 16,-5-1 73-16,-2 8-433 15,-4-4-360-15,6-14-168 16,4-29-216-16,2-22-280 16,14-11-224-16,3-18-912 15,8-10-817 1,4-32-599-16,-2-10-73 15,-17 4 897-15,-6-9 903 16,-8-13 649-16,-6 1 336 16,-2-1 136-16,3 17 640 15,3 17 809-15,2 8 175 16,2 14-47 0,6 2-673-16,5-2-416 0,24 2-48 15,9 4-136-15,26-6-40 16,18-2 120-16,22 2-168 15,18-4 17 1,27 0-417-16,17-5 280 16,13 5-40-16,10-7-288 15,2 7 384-15,-8 4-536 16,-2-2 336-16,-20 6 392 16,-10-3-336-16,-9 5-80 15,-9-3 104-15,-14 3-104 16,-10 0 120-16,-3 3 128 15,-6-3-368 1,-6 0 400-16,-14-5-16 16,-6 4-40-16,-13-3 96 15,-14 4-416-15,-1 0 40 16,-7 0 216-16,-4 0 88 16,-13 0-72-16,1 0-280 15,-6 0 152-15,-4 0-240 16,-10 0 88-16,1 0 312 15,-4 0-240-15,0 0-48 16,0 0 0-16,0 0 0 16,0 0-968-1,-4 5-272-15,-5 0-1329 16,-2 5-2888-16,3 4-3289 16,8 5-1600-16,0-11 6946 15</inkml:trace>
  <inkml:trace contextRef="#ctx1" brushRef="#br0" timeOffset="38492.18">18112 9750 8425 0,'0'0'0'16,"-35"-15"5089"-16,18 10-1504 0,10 0 472 16,1 5-880-16,-2 22-1265 15,0 35-488-15,0 29-455 16,3 16-225-16,-3 9-328 15,-8 3-176-15,-2-3-128 16,18-111-112-16,-8 95-552 0,2-8-1185 16,6-18-1975-16,3-11-3690 15,-5-9-4384-15,-51-5 6833 16</inkml:trace>
  <inkml:trace contextRef="#ctx1" brushRef="#br0" timeOffset="39244.76">14990 11224 2752 0,'-5'0'456'0,"-15"0"552"0,9 2 1649 16,8-2 592-16,1 0-769 15,2 5-863-15,18 4 127 16,14 2-104-16,19-8-95 16,-10-7-697-16,37-15 32 15,-30 8-632 1,-48 11-248-16,61-14 128 0,-14-7 32 0,-6-7-184 15,-13 0-112 1,-19 7 256-16,-9-4-184 16,-30-9 112-16,-10 20-152 15,-12-3 200-15,-2 4-168 16,-1 13 72-16,1 30 200 16,-1 23 120-16,14 8 104 15,15 1 32-15,15 1-96 16,9-15-208-16,17-13-384 15,12 11-328-15,11 0-1736 16,23-14-3329 0,8-28-3241-16,11-9 5129 15,-59-10 1873-15</inkml:trace>
  <inkml:trace contextRef="#ctx1" brushRef="#br0" timeOffset="39417.57">15727 11035 7305 0,'-22'3'4105'15,"-12"3"-480"-15,9 10 1360 16,-6 13-1953-16,-6 11-1295 16,8 17-801-1,-9 6-408-15,9-11-560 16,8 5-136-16,10-13-688 16,11-20-2081-16,11-4-2200 15,-11-20 5137-15,13 9-7810 0,3-17 1425 16,-3-18 5209-16,-13 12-568 0</inkml:trace>
  <inkml:trace contextRef="#ctx1" brushRef="#br0" timeOffset="39574.05">15482 11170 1928 0,'0'0'0'0,"-10"-33"1512"15,6 17 3129-15,0 9-384 16,3 12-1680-16,1 23-889 16,3-3-112-16,11 13-327 15,7 3-793-15,13-3-448 16,3 0-336-16,4-15-2145 15,-41-23 2473-15,52 24-6729 0,-9-12-521 16,-11-10 4146 0</inkml:trace>
  <inkml:trace contextRef="#ctx1" brushRef="#br0" timeOffset="39967.87">15841 11012 4472 0,'-6'0'3769'0,"-9"0"864"16,9 11-344-16,-4 21-1288 15,-2 29-649-15,0 18-695 16,1 10-641-16,-7 3-400 16,6-13-456-16,5-19-304 15,7 13-472-15,8-16-1577 16,-8-57 2193-16,16 30-3608 0,-1-22-697 16,-9-10 600-1,0-26 1368-15,-6-23 1497 16,-4-12 856-16,-3-17 192 15,1-7 280-15,3-11 441 16,3 21 615-16,6 27 128 16,0 29-495-16,19-1 327 15,-8 11-720-15,25 7 232 16,-18 4-400-16,14 6 41 16,-22 15-257-16,1 17 8 15,-17 9 144 1,-13-3-376-16,-15 12 16 15,-5-10-192-15,-6 3-400 16,14-32-2057-16,7-3-3800 16,12-23-2305-16,6-38 5690 15</inkml:trace>
  <inkml:trace contextRef="#ctx1" brushRef="#br0" timeOffset="40171.62">16127 10620 7785 0,'0'0'0'0,"-42"28"5009"16,18 24-1544-16,-3 15 640 16,-15 25-1409-16,-1 15-1303 15,17-15-937-15,15-6-552 16,19-15-688-16,22-15-2233 16,23-5-2824-16,-1-15-3081 15,-52-36 8922-15,56 14-4281 0,-43-14 2321 16</inkml:trace>
  <inkml:trace contextRef="#ctx1" brushRef="#br0" timeOffset="40407.64">16356 11083 4817 0,'0'0'0'0,"-42"15"4360"16,6 14-1263-16,-1 16-40 16,-2 3-705-16,12-19-647 15,11-4-1057-15,16-3-568 16,17-8-80-16,19-11 56 15,4 1-88 1,2-35 56-16,-42 31-24 0,38-25-32 16,-14-2 48-16,-5-10-48 15,-9-1 104-15,-10-2-152 16,-21 11-512-16,-17-3-1145 16,-4 3-1623-16,-5 20-2786 15,9 13 193-15,27 2 3785 16</inkml:trace>
  <inkml:trace contextRef="#ctx1" brushRef="#br0" timeOffset="40685.23">16622 11121 5513 0,'0'0'0'0,"-6"0"5329"16,4 1-968-16,1 6 344 15,-7 0-1713-15,-7 14-1727 16,-4 13-713-16,-2 11-88 15,7 3-288-15,-5-10 0 16,4-2-264-16,5-2 136 16,10-34-48-16,-6 14-32 15,6-7-88-15,0-4 24 16,6-12-264-16,7-24-432 16,13-8-1137-16,1-23-2440 15,12 15-3008-15,-1 9-9 16,1-3 4362-16</inkml:trace>
  <inkml:trace contextRef="#ctx1" brushRef="#br0" timeOffset="41003.82">16834 11080 3880 0,'0'0'0'0,"-24"-2"4441"16,3 8 744-16,-11 13-784 16,-8 2-1152-16,2 20-1017 15,12 4-1071-15,-5-16-377 16,7 3-632-16,11 4-208 15,13-8-128-15,17 0-288 16,-17-28 472-16,27 11-832 0,10-11-721 16,4-24-143-16,3 1 224 15,-7 3 207-15,-10-8 265 16,-13-22 504 0,-1 7 144-16,-6-4 192 15,-4 11 344-15,-3 18 32 16,0 21 184-16,-5 25-168 15,-1 15 48-15,4 10 72 16,5-1-368-16,13-12-200 16,19-11-936-16,-9 0-4649 15,9-15-865-15,-6-12 2914 16</inkml:trace>
  <inkml:trace contextRef="#ctx1" brushRef="#br0" timeOffset="41352.26">16964 10990 4296 0,'-10'0'2897'0,"-10"0"1392"16,10-6-72-16,8 6-2105 15,6 0-1480-15,24 5-472 16,29 0-104-16,3-4-240 16,8-4-808-1,-6-5-2208-15,-7-10-1794 16,-28 3-327-16,-27 15 5321 0,19-10-1912 15,-19-5 1808-15,-1-3 72 16,-18 4 80-16,-18 3 200 16,14 7 1584-16,-4 7 1409 15,1 7 896-15,2 19-696 16,0-4-817-16,2 28-791 16,-1-7-233-16,9 19-416 15,4-9-792 1,7-11-456-16,16-20-568 15,4 0-2048-15,17 0-3074 16,6-7-2015-16,5-23 4216 16,-27-10 1513-16</inkml:trace>
  <inkml:trace contextRef="#ctx1" brushRef="#br0" timeOffset="41504.05">17367 11015 2560 0,'-2'0'1216'0,"-6"3"1993"0,-2 12 752 16,-6 25-568-16,0-5-825 15,3-1-920 1,-3 14-743-16,8-21-697 16,8 2-440-16,5-6-1193 15,10-8-3360-15,2-15-2224 16,-17 0 7009-16,15-5-3609 0,7-33 1009 16</inkml:trace>
  <inkml:trace contextRef="#ctx1" brushRef="#br0" timeOffset="41624.23">17325 10976 2024 0,'0'0'0'0,"-11"-78"0"0,-18-12 1664 15,11 65 585 1,-3 9 351-16,2 16-1527 16,11 3-1249-16,8 8-1553 15,5 7-2288-15,35 15 337 16</inkml:trace>
  <inkml:trace contextRef="#ctx1" brushRef="#br0" timeOffset="41884.33">17553 11020 3248 0,'-2'0'832'0,"-19"14"2913"16,0 5 1192-16,-14 3-744 16,-3 12-1072-1,5 4-1201-15,16-4-976 16,1-10-632-16,14-9-184 16,5-9-376-16,17-3 152 15,5-7-184-15,-25 4 280 0,39-23-384 16,-4 7 40-1,-8-23-208-15,-6 11-104 0,-11-7-184 16,-10 9-248-16,-5 16-1305 16,-17 2-1416-1,-1 6-2288-15,2 2 1704 0,12 0 2201 16</inkml:trace>
  <inkml:trace contextRef="#ctx1" brushRef="#br0" timeOffset="42152">17655 11085 2776 0,'0'0'0'0,"0"19"3433"16,7-4 1472-16,-4 2 552 16,-3 9-1144-16,0-7-1945 15,0 10-1111-15,0-4-713 16,6-11-344 0,1-7-232-16,9-4-368 15,9-7-64-15,-25 4 464 16,28-14-440-16,-1-16-129 0,0-5-47 15,-9 1 136-15,3-14 176 16,-2 4 248-16,-6 38 80 16,-13 6-24-16,0 14-272 15,-5 28 136-15,-1 23-280 16,-1 15-416-16,-1 8-1385 16,-8 11-3056-1,-11-6-3625-15,4-11 5034 0</inkml:trace>
  <inkml:trace contextRef="#ctx1" brushRef="#br0" timeOffset="42956.98">14526 13883 2160 0,'-111'-44'1016'0,"62"23"64"0,10-14 601 0,15-10-265 0,14-13-648 16,23-9-208-16,29-9-496 16,20-6 152-16,25-4 441 15,32 0 399-15,28-8 488 16,36 1-352-16,29 8-576 15,19 10 849 1,22 28-769-16,25 22-104 16,7 7-296-16,4 24-208 15,-11 14 808-15,-23 29-143 16,-24 11-705-16,-34 16 128 16,-24 5 192-16,-38 5 136 15,-36 4-96-15,-28-13-264 16,-29-8-288-16,-26-2 448 15,-16-8 760-15,-15-18 504 16,-31-8-143-16,-35-6-633 16,-34-4 648-1,7-14-1160-15,-70 5-16 16,-22-9-96-16,-33-4-1072 16,-22-1-368-16,-17 0 792 15,-3 7 248-15,30 1 672 16,43 0-1400-16,43-1-577 15,37-3-2343-15,34-4-2946 16,25 0-2056-16,7 0 5802 16</inkml:trace>
  <inkml:trace contextRef="#ctx1" brushRef="#br0" timeOffset="46232.99">13049 16546 1144 0,'-23'11'520'15,"20"-8"400"-15,1 0 768 16,2 1 281-16,0-4-1969 16,4 5 3000-16,7 4-1775 15,5 6 23-15,3 1-128 16,18 9-64-16,-8 1-71 15,11 6 167-15,10-15-32 16,12-5-56-16,-6-4-119 16,1-8 7-16,0 0-32 15,-2-18 208 1,1-2-896-16,-5-8 320 16,2-11-304-16,3-2 121 15,1 1 135-15,5-3-112 16,5-7-336-16,6-4-168 15,-8 11 272-15,3-21 240 16,-2 17-496-16,-1-5 48 16,-4 8-232-16,-5 8 432 15,-6 9 328-15,-3 4-576 16,-6-2 376-16,-13 9-792 16,-4-3 808-1,14 9-72-15,-4 4-192 16,-7-3-112-16,2-1-64 15,-10 1 120-15,7 3 336 16,1 9-232-16,0 4 64 16,-7 3-184-16,10 1 208 15,-4-1 136-15,3 5-72 16,-4 0-200-16,3 4-144 16,0 0 384-16,8-3-32 15,-12 4-32 1,3 1-32-16,7 7-464 15,-7 11 544-15,-1-11-56 16,7 6 8-16,-2-6 24 16,-5 7-296-16,9-11 168 15,2 1-56-15,0 1 104 16,3-7-144-16,-15-3 57 16,32 7-106-1,-13-2-95-15,14-3 296 16,-16 2 297-16,20-5-689 15,-4 5 232-15,0-5-152 16,1-5 336-16,9 3 136 16,2-3-464-16,6 1 144 15,1-1-408-15,1-2 744 16,2 4-240-16,-4-4-104 16,-4 2-8-16,-6-1-152 15,-1 2 216 1,1-3 256-16,-5-3-96 15,5-3-240-15,-8 1-168 16,3-3 208-16,-2 5 120 16,-1-2 120-16,1 1-96 15,-14 0-520-15,14 4 256 16,-9-1 104-16,3 2 352 16,-10-3-248-16,15 2-304 15,-5-3 160-15,-3-1 72 16,-1-1 64-1,1-3 48-15,-7 0-128 16,6 0 320-16,2 0-168 16,-16 3 8-16,-9-3-128 15,8 0-288-15,-17 5 328 16,2 0 24-16,-9-5 288 16,-7 0-424-16,7 0-224 15,-10 0 192-15,0 0 8 16,0 0 112-16,0 0-56 15,0 0 0-15,-3 0-11619 16,-4 2 1377 0,-6 16 3921-16,-11-16 4697 15</inkml:trace>
  <inkml:trace contextRef="#ctx1" brushRef="#br0" timeOffset="47198.26">14609 16384 1904 0,'-40'-18'-32'0,"23"3"72"0,4 1 320 16,2 3 176-16,-4-4 504 15,-2 1 97-15,2-2 143 16,-4-4-40-16,3-12-120 16,-2 3 33-1,9-7 103-15,5-3-192 0,3-8-408 16,7-19 232-16,25-7-175 16,25-10-481-16,-5 15 120 15,18 4 128 1,-8 21-56-16,3 16 200 15,-6 12 40-15,1 25 112 16,-15 50 65-16,-6 43-345 16,-27 6 304-16,-11 2 336 15,-22-8-80-15,-25 2-512 16,-28-9 145-16,4-27-281 16,4-30 136-16,11-23-320 15,8-13-648 1,17-27-721-16,7-1-1655 0,7-13-2281 15,12 14-4113 1,11-3 4921-16,-3 12 2553 0</inkml:trace>
  <inkml:trace contextRef="#ctx0" brushRef="#br0" timeOffset="66009.7">28224 17748 0,'0'13'0</inkml:trace>
  <inkml:trace contextRef="#ctx1" brushRef="#br0" timeOffset="57222.62">18153 9967 2136 0,'0'-1'304'0,"-2"-11"-264"0,-3 0 432 0,-4 2 1425 0,2 5 271 16,-1-1-232-16,6 2 137 15,-1 1-457-15,3 3-1616 16,0-3 3105-16,3 3-1777 16,1 3-16-16,-1 9-15 15,-3 9-25-15,0 27-8 16,-13 18 33-16,-8 21-217 15,-11 6-168 1,5-9-152-16,6-7-408 16,13-14-472-16,3-23 112 15,5-20 8-15,7-4-360 16,-4-11-448-16,14-5-1169 16,1-16-1367-16,3-19-569 15,-5-7 24-15,-16 3 1345 16,-2-18 671-16,-10 3 753 15,-9 10 904 1,3-7 296-16,2 15 640 0,5 11 1673 16,3 8 271-1,1 7-167-15,6 0-481 16,1 3-408-16,11 0-407 16,10-3-33-16,16 8-40 15,22-3 96-15,12 5-407 16,17 0-81-16,16-3-80 15,12 3-264-15,15 0 232 16,10-2-280-16,5-3 0 16,7 2 8-16,4 1-440 15,-3-3 184 1,-21 5-88-16,-10 5 72 16,-10 0 104-16,-12 2 0 15,-24-4 17-15,-12 2 31 16,-21-3 104-16,-3-2 16 15,-4 0 8-15,-19-2-160 16,9-3 112-16,-9 0 24 16,8-3-152-16,-9 1-232 15,7 2 8-15,5-9-32 16,-8 8-32 0,-2-2 0-16,-1 6-504 15,-5-2-304-15,-4 4-473 16,-5 0-199-16,5 0-1345 15,2 0-2160-15,-4 0-1752 16,-1 0-345-16,1-10 5922 16,-7 5-952-16</inkml:trace>
  <inkml:trace contextRef="#ctx1" brushRef="#br0" timeOffset="57450.54">20384 9662 3936 0,'-4'0'1193'0,"-26"-15"2863"0,22 10 337 15,0 5-96-15,0 0-1232 16,2 11-1017-16,2 31-303 16,1 23 79-16,0 15-480 15,0 7-375-15,3-3-697 16,0 0-272-16,0-84 0 16,3 78 24-16,-3-9-888 0,0-7-1721 15,-3 1-2432 1,-13-6-4449-16,-21 0 608 15,3-38 6490-15</inkml:trace>
  <inkml:trace contextRef="#ctx1" brushRef="#br0" timeOffset="58135.95">18244 10926 2288 0,'-5'0'192'0,"-22"0"1320"0,9 0 2225 15,5-4 600-15,2-2-1160 16,8-2-777-16,1 8-903 16,2 0-1497-16,28 0 1416 15,13-5-696-15,17-1-8 16,13-7-80-16,-71 13-632 15,77-15 504-15,-2 3-416 0,-6 2 105 16,-18-8 55 0,-27 2-112-16,-4-1-120 15,-17-1 48-15,-8-3-184 16,-24 4-40-16,-1 2 16 16,-15 5 15-16,-10 10 49 15,-1 2 88-15,0 36 64 16,-3 8 25-16,1 10 215 15,18 13 128-15,9-10-80 16,9-5-80-16,11-14-384 16,17-6-16-16,23 5-1185 15,13-24-2695 1,17-7-3570-16,21-12-1136 16,-37-5 7722-16,-23-4-1024 0</inkml:trace>
  <inkml:trace contextRef="#ctx1" brushRef="#br0" timeOffset="58328.57">18930 10764 6353 0,'-3'1'2168'15,"-38"1"1593"-15,10 10 1328 16,5 7-1168-16,2 21-1432 16,-17 4-1145-16,-1 12-648 15,0 3-152-15,10-8-704 16,11-14-72-16,7 20-2272 15,12-23-2690-15,2-34 5194 16,15 16-8897-16,14-13 1855 0,-7-26 4714 16</inkml:trace>
  <inkml:trace contextRef="#ctx1" brushRef="#br0" timeOffset="58547.39">18797 10760 4176 0,'0'0'0'0,"-11"0"3601"0,3 0 32 15,6 4 448-15,2 28-776 16,0 6-441-16,9 11-879 16,0-1-801-16,7 1-640 15,-1-9-440-15,-3 10-208 16,1-6-608 0,-13-44 712-16,18 40-2673 0,1-6-2792 15,10-20-2881-15,-15-5 2537 16,1-13 3449-16</inkml:trace>
  <inkml:trace contextRef="#ctx1" brushRef="#br0" timeOffset="59140.73">19011 10798 3096 0,'0'0'0'0,"-10"-10"2937"16,2 0 880-16,8-1 1088 15,0 11-4905-15,0 4 5121 16,3 16-3177-16,0 18 49 16,-3 2-401-16,0 22-456 15,-9 6-456-15,-6 6-264 16,15-74-416-16,-22 79 256 0,1-5-232 16,-5-26-160-1,18 5-136-15,4-18-1080 0,4-19-832 16,8-6-89-16,4-21 529 15,3-28 239-15,-4-20 689 16,-1 1 368 0,-1-6 216-16,-2-20 280 15,10 5 32-15,-1 7 128 16,5 28 368-16,-1 14 289 16,4 10 135-1,1 13 24-15,-5 10-80 16,-4 16-312-16,-16 15-272 15,-7 12 8-15,-9 2-48 16,-14 10-255-16,7-19-130 16,2-4-1255-16,8-22-3033 15,13-13 4353-15,20-21-15115 16,2-10 12531-16</inkml:trace>
  <inkml:trace contextRef="#ctx1" brushRef="#br0" timeOffset="59311.09">19317 10418 5017 0,'-2'0'1720'0,"-17"0"2601"0,13 14 184 16,-2 32-280-1,-12 27-1105-15,-2 8-927 16,-10 3-1289-16,11-2-648 16,13 2-456-16,10 4-784 15,9-29-841-15,26-3-2623 16,-37-56 4448-16,37 51-6498 0,6-33-935 15,5-15 4720-15,-21-11 561 16</inkml:trace>
  <inkml:trace contextRef="#ctx1" brushRef="#br0" timeOffset="59581.03">19543 10857 2848 0,'-6'-4'1528'16,"-20"0"2345"-16,2 7 600 15,-8 12-1440-15,-10 7-689 16,13 20-591-16,7 6-561 15,8-15-296-15,12-11-496 16,12-7-264-16,4 4-232 16,23-3 88-16,-37-16 8 0,38 9 56 15,1-9-88 1,1-5-48-16,-16-18 200 16,-3 3-352-16,-18 0 224 15,-3-13-568-15,-13 10-720 16,-17-5-1193-16,-7 3-1816 15,16 12-3144-15,2 3 3448 16,16 10 1929-16</inkml:trace>
  <inkml:trace contextRef="#ctx1" brushRef="#br0" timeOffset="59792.3">19771 10821 5761 0,'0'0'0'0,"-8"-2"5945"16,8 2-2088-16,0 0-3857 15,-3 5 7713-15,0 10-6368 16,-7 19-305-16,-19 10-456 16,7 15-280-16,2-5-368 15,7-10-384-15,10-2-1848 16,3-42 2296-16,3 28-5314 16,12-10-3119-16,4-15 1015 0,-1-14 4850 15</inkml:trace>
  <inkml:trace contextRef="#ctx1" brushRef="#br0" timeOffset="59902.16">19779 10720 2984 0,'-3'-9'3489'0,"-16"-5"288"15,10 0-89-15,5 5-2039 16,4 6-1793-16,8 3-1008 16,29 3-3009-16,22 3-2553 15,-33-1 3306-15</inkml:trace>
  <inkml:trace contextRef="#ctx1" brushRef="#br0" timeOffset="60283.37">20028 10692 2640 0,'-2'-2'240'0,"-9"-17"672"0,6-10 2025 15,2 15-537-15,3-1-1847 16,3 2-601-16,10 6-216 15,1 4-65 1,13 1-967-16,-10-6 152 16,10 6 312-16,-14-2 720 15,-13 4 112-15,3-8 136 0,-3 2 672 16,0-3 80-16,-5 2 1161 16,-8 3 1015-16,-3 5 97 15,-3 13-633-15,-5 19-103 16,-8 12-193-16,3 8-455 15,-2 17-345-15,-2-2-224 16,9 1-487 0,12-11-265-16,11-14-416 15,1-5-248-15,14 0-321 16,12-12-1567-16,-2-13-1449 16,14-2-2504-16,3-21-2633 15,5-13 3561-15,-4-14 2777 16</inkml:trace>
  <inkml:trace contextRef="#ctx1" brushRef="#br0" timeOffset="60642.03">20254 10741 3104 0,'0'0'1977'15,"-13"1"2720"-15,3 7 48 16,-6 6-1585-16,-3 13-591 16,-2 14-833-16,-1 0-472 15,-1 12-143-15,6-9-513 16,1-2-448-16,6-4-264 15,8-14-88-15,2-24 192 0,7 20-720 16,10-4-417-16,3-9 41 16,9-11-424-16,-2-24 64 15,-2 7 239 1,-4-15 553-16,-3-2 200 16,-15-19 48-16,0 1 240 15,-3 7 256-15,0 9 128 16,-1 28 232-16,-4 14 336 15,-3 18 24-15,-2 3-400 16,7 5-175 0,9-5-201-16,9 3-465 0,4-6-2023 15,7-2-3553 1,1-11-761-16,-3-7 5538 16,-19-2-744-16</inkml:trace>
  <inkml:trace contextRef="#ctx1" brushRef="#br0" timeOffset="60764.33">20379 10772 2568 0,'0'0'0'0,"-15"-2"1648"0,9 2 1433 16,1 0-920-16,5 0-2161 15,8 0-217-15,29-4-1095 16,0-6-2249 0,14 0 1401-16,-11-10-40 15</inkml:trace>
  <inkml:trace contextRef="#ctx1" brushRef="#br0" timeOffset="60932.43">20575 10632 2192 0,'-26'0'744'16,"7"4"3545"-16,-5 7 376 16,-2 18-760-16,-1 0-880 15,-5 27-993-15,4-13-544 16,9 12-976-16,8-17-536 16,11-9-544-1,13 6-1992-15,14 1-2825 16,-27-36 5385-16,29 12-7778 0,12-11 3385 15,0-7 2257-15</inkml:trace>
  <inkml:trace contextRef="#ctx1" brushRef="#br0" timeOffset="61098.7">20647 10819 2256 0,'-3'-16'776'0,"-9"1"3745"16,1 8 1240-16,-5 7-1344 16,-5 17-1848-16,-4 6-985 15,0 15-664 1,5-9-704-16,10 0-336 15,10-8-928-15,13 2-2577 16,12-13-3592-16,-25-10 7217 0,21 5-7906 16,2-18 4810-16</inkml:trace>
  <inkml:trace contextRef="#ctx1" brushRef="#br0" timeOffset="61189.96">20586 10756 2128 0,'-3'-14'-32'0,"-28"-36"144"15,13 11 176-15,4 22-304 16,6 4-336-16,6 13-1768 15</inkml:trace>
  <inkml:trace contextRef="#ctx1" brushRef="#br0" timeOffset="61481.65">20822 10828 3480 0,'-26'24'3617'15,"-14"6"192"-15,8 11 1416 16,-8 2-1440-16,8-2-1361 15,12-14-1384 1,19-3-831-16,26-12-233 16,-2-4-56-16,51-17-369 15,-10-25 137-15,-64 34 312 16,64-30-120-16,-18-9-88 0,-7-16 240 16,-12 1 16-16,-16-9-16 15,-11 15-16-15,-16 13 56 16,-16 20-496-16,-17 21-512 15,-14 38-288-15,-3 6-2401 16,12 8-5409-16,23 1 3673 16,26-46 3377-16</inkml:trace>
  <inkml:trace contextRef="#ctx1" brushRef="#br0" timeOffset="61854.29">21001 10803 9458 0,'-9'-13'5081'0,"1"2"-2641"16,8 8 1753-16,-4 10-1088 15,-8 13-1817-15,0 21-520 16,-4 23-104-16,0 4-184 15,5-5-344 1,6-19-208-16,8-6-176 0,13-20-560 16,-16-18 808-16,28 15-824 0,10-12 112 15,4-31 216 1,-2 2 368-16,-3-34 176 16,1 2 40-16,-2-11 96 15,-1 1 0-15,-9 23-16 16,-7 12 16-16,-13 24 24 15,-3 5-184-15,-6 14-184 16,-11 34-344-16,-15 24-1521 16,-22 9-3360-1,-20 10-5873-15,-52 7 5185 0</inkml:trace>
  <inkml:trace contextRef="#ctx1" brushRef="#br0" timeOffset="62388.2">18440 13538 4865 0,'0'0'0'0,"-79"20"3664"0,18-7-191 0,-3-12 1112 0,1-10-2248 0,7-26-1017 16,8-12-384-16,6-23-384 16,10-31-248-16,-5-24 672 15,18-34-1016-15,8-37-24 16,11 196 64-16,-2-226-1312 0,42-31 1048 16,23 46 232-16,20 47 128 15,30 28 144 1,20 20 152-16,21 13 288 15,30 48-88-15,20 46-39 16,16 48-153-16,17 29-216 16,-14 26 64-16,-10 26 128 15,-22 33-32-15,-40 10-192 16,-35-1 56-16,-52-4 344 16,-37 13 912-16,-49-1 1 15,-43-12-721 1,-34 15-712-16,-29-18 1264 15,-28-1 153-15,-25-5-1449 16,-21-35 0-16,-2-31 0 16,-9-39 0-16,23-27 0 15,30-52 0-15,14-45-1233 16,19-38-4856-16,10-15-6698 16,15 4 2305-16,55 83 8314 15</inkml:trace>
  <inkml:trace contextRef="#ctx1" brushRef="#br0" timeOffset="76272.55">29996 3042 2232 0,'-56'-24'-136'0,"-8"6"120"0,6-3-24 15,2 2 32-15,3-7-32 16,5-4 224-16,3 9 184 15,15-11 232-15,-10-2 64 16,19-5-88-16,-7 0 25 16,24-15-249-16,4 54-352 0,17-50 208 15,19-13-136-15,42-15 32 16,28 4 160 0,30-2 56-16,31 7 104 15,10 24-32-15,13 5-16 16,13 17-24-16,-14 21 128 15,-6 11-24-15,-18 23-216 16,-29 26-24-16,-19 14-120 16,-16 8 33-16,-20 7-89 15,-30-3 32-15,-13 4-48 16,-18-8 96-16,-14 2 96 16,-16-10 80-16,-38-2 200 15,-32-2 232 1,-45-4-32-16,-37-9-136 15,-30-5 376-15,-22-21-159 16,-7-7-145-16,-13-21-104 16,17-29 184-16,31-21-432 15,37-6-200-15,35-9-512 16,32-8-1088-16,29-3-2025 16,24 22-2592-16,9 18 1120 15</inkml:trace>
  <inkml:trace contextRef="#ctx1" brushRef="#br0" timeOffset="80009.99">31591 12587 1760 0,'-65'-3'176'0,"27"27"744"16,1-8 945-1,5-2 647-15,6-14-71 16,13-9-289-16,-1-1-328 15,6-11-279-15,2 6 119 16,2-40-24-16,4 1-383 16,5-10-529-16,26 6-224 15,23-21-296-15,33-19 32 16,20-9 336-16,22 10-352 16,18 32 136-16,25 1 32 15,4 40 97-15,-22 26 103 16,-19 31 80-1,-29 34 96-15,-28 16 392 16,-37-3-224-16,-22 5-55 16,-16 32-65-16,-16 3-200 15,-27-17 504-15,-27-28-208 16,-15-15-95-16,-24 3-817 16,-6-15 0-16,-10-23 0 15,-13-30 0-15,0-39 0 16,10 5 0-16,18-13 0 15,25-4 0 1,13-20 0-16,29 20 0 16,5 36-1633-16,17 9-3720 15,13 20-6514-15,8 21 153 16,1-20 9522-16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1:53:51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12353 16194 3048 0,'-20'0'2281'0,"-9"6"-673"0,15-3 2057 16,-2-7 256-16,-2-2-721 16,7-4-839-16,2-3-809 15,4-10-440-15,5-18-351 16,0-4-17-1,0-12-352-15,11-6 48 16,-11 63-440-16,6-61 632 0,4-5-792 16,-10 2 800-16,3 10 128 15,-3 7-448-15,0-7 432 16,3 18-431-16,7 9-217 16,-7 8 32-16,2-9-80 15,0 18 8-15,1 4 104 16,-3 10-56-16,-3 3-120 15,10 20-56-15,0 13 0 16,-5 11 80 0,-2 11 48-16,-3 16-152 15,-2 3-88-15,-9-5 192 16,-2-22 360-16,-1 4 336 16,-2-16-536-16,3-13-120 15,5-6-408-15,0-11 592 16,8-9 136-16,0-3-352 15,-3-15 120 1,1-23-512-16,0-25 280 16,2-16 192-16,4-16-808 15,4-25 768-15,-2-4 32 16,0 5-104-16,4 32 56 16,4 27-112-16,-7 33-56 15,-7 19-136-15,0 8 256 16,0 34 32-16,-2 38-144 15,-6 15 96-15,2 6-64 16,-2 4-48-16,-2-16 160 16,1-7 32-1,-3 2 784-15,1-13-744 16,-2-3-176-16,2-34 224 16,3-3 264-16,0-17-424 15,8-3-176-15,-2-8-96 16,1-29 512-16,-1-6-152 15,1-33-440-15,1-16-1024 16,0-3 815-16,3 20-55 16,3 45-224-16,-6 9-624 15,0 15-1409-15,3 3-1672 16,12 13-3056 0,19 31-601-16,-12-10 6498 15</inkml:trace>
  <inkml:trace contextRef="#ctx0" brushRef="#br0" timeOffset="642.37">12041 16714 4873 0,'-14'0'1768'0,"-39"4"368"0,37 1-975 0,11-5 791 16,5 0-1952-16,-1 0 3553 15,4-6-2937-15,10-8-272 16,22 0-176-16,-11 4 296 16,23 6-56-16,-7 4-272 15,-40 0-136-15,40 19 568 0,-7 10-376 16,-20 0 345-16,6 10-401 16,-12 0 720-16,-7 1 240 15,-5 9-520 1,-16 0 272-16,-1-16-264 15,-4-3 305-15,8-11-321 16,2-17-216-16,7-4-448 16,2-12-280-16,1-14 104 15,-5-32 160-15,9-17-216 16,5-7-465-16,10-4-103 16,-3 19 504-16,-4 35 304 15,-6 26 56 1,-1 8 24-16,-4 24-280 15,0 23 504-15,-1 12 64 16,-4 6 200-16,4-9-184 16,6 0-312-16,3-16 48 15,14-7-136-15,20-13-152 16,3-6-624-16,25-14-1609 16,-5-10-1591-16,8-17-1794 15,-6-13-919-15,-13-19 4889 16</inkml:trace>
  <inkml:trace contextRef="#ctx0" brushRef="#br0" timeOffset="1543.48">12168 12039 2296 0,'-6'5'144'0,"-7"8"184"0,11-8 1160 0,2-19-295 0,0 10 15 16,0 3 208-1,4 0-408-15,5-2-343 16,2 6 55-16,-4 2-72 15,-1 5-72-15,-3 2-40 16,-3-12-536-16,7 4 768 0,-7 5 56 16,0-2 73-16,0 2 79 15,0-9 128-15,0-5-200 16,-2-11-336-16,2 12-424 16,0-12-72-16,3-7-136 15,4-17 56 1,-2 17-304-16,1-3-1264 15,-3 16-2353-15,4 10-3216 16,2 0 3856-16,-5-3 1137 0</inkml:trace>
  <inkml:trace contextRef="#ctx0" brushRef="#br0" timeOffset="3257.73">12725 9333 2504 0,'0'-7'-56'0,"0"-4"104"0,6 1 24 16,2 8 624-16,-1-6 296 16,-4 6 337-16,3-6-73 15,-3 2-24-15,4 2-112 16,-4 3 9-16,2 1 263 15,-2 0-176-15,-3 0-1216 0,6 0 1040 16,-2-5-239-16,2 1 39 16,-6 4-840-16,3-3 1664 15,1 3-1120 1,2 0-88-16,-1 0-88 16,1 0-103-16,1 2 111 15,2 3 0-15,-2-4 32 16,4 4 16-16,-5 0-112 15,-3 0 56-15,4-2 16 16,-4-1-184-16,3 8 88 16,6 8-104-16,-3 12-80 15,1-1-24-15,1 26 160 16,8 8 448 0,-1 12-415-16,6 6-25 15,-6 13-48-15,-2 11 48 16,-7 7 16-16,1 5-56 15,-10 11-40-15,0 8-224 16,-5 2 168-16,-8-11 80 16,-9 2 104-16,-5-4 48 15,-10-7 224 1,6-8-120-16,-7-12-48 16,-9 0 176-16,2-12-279 15,1 1 39-15,5 2 0 16,-6-15-440-16,13-25 432 15,-5-4-80-15,7 15-208 16,-7-8-40-16,10-3-40 16,-2-16 336-16,5-8-416 15,-7 2 200-15,5 14 72 16,-7 4-248-16,15-25 208 16,-1 5-208-1,1-7-24-15,4-1 296 16,-1 1-72-16,3-3-80 15,-1-13-24-15,5 9 40 16,-2-9-24-16,-4 3 192 16,4-1-120-16,0-10-32 15,-1 12 264-15,-2-1-368 16,4 0 192-16,4-1-16 16,2-11-216-16,-1 7 152 15,4 0-120 1,-1 5 56-16,1-3-64 15,-2-4 56-15,1-1 120 16,1-1-112-16,0 3-72 16,0 4 24-16,0 0 40 15,0-8 16-15,0 5 40 16,0-1-32-16,0-3-8 16,0 8-88-16,0-8 24 15,0 9 40 1,0-5 16-16,8 0 56 0,1 2-128 15,7 0-136 1,-1 18 64-16,1 21 24 16,0-1 200-16,5-1-72 15,-5 17 136-15,-5 18-160 16,-5 14 104-16,-2-23-160 16,-1 33 64-16,-5-15-480 15,-9-5 1424-15,-8 8-560 16,3 10-400-1,-15 8-136-15,-7-2-528 16,-2-2 888-16,-15 6 320 16,-7 10-320-16,-12-7-144 15,-3-6 192-15,8-15 256 16,1-5 168-16,11-19-487 16,1-2-185-16,6 3 0 15,2-6-49-15,-10-1 98 16,7-12-49-16,-7 16 0 15,0 6 0 1,12-1 0-16,-1-5 0 16,9-28-441-16,20-5-527 15,5-19-1136-15,10 5-481 16,6-34-1016-16,24-16-2288 16,17-34-6017-16,-14-38 9033 15,-30 64 785-15</inkml:trace>
  <inkml:trace contextRef="#ctx0" brushRef="#br0" timeOffset="4887.34">12858 9397 2456 0,'-16'9'0'0,"0"2"-8"0,9-9 24 16,3 1 128-16,-6-8 568 15,4 0 264-15,1-13-263 16,3-7-225-16,-1-10 8 16,-4 9-208-1,4-13 0-15,3 1-104 16,0 38-184-16,3-39 88 0,10 10 16 16,7 8-24-16,5 9 16 15,4 14 264-15,-10 28 176 16,10 16-16-16,-11 25-120 15,-1-1-128-15,-8 0 33 16,-9-8 311-16,-5-7 104 16,-13-13 128-1,-8-10 32-15,-15-15 24 16,-14-6 153-16,-4-2 39 16,4-14-184-16,6-9-168 15,4-14-240-15,6 1 0 16,2-12-71-16,8-8-17 15,5-21-368-15,18 13 40 16,-1-19 168-16,32-34-312 16,-6 43 0-16,21-21 72 15,6 6 8 1,12 12-48-16,8 18-176 16,6 25 248-16,8 16-144 15,-3 14 288-15,-3 40 80 16,-13 28 232-16,-13 20-40 15,-21 11 120-15,-14 5 112 16,-21 8 32-16,-42-7 281 16,-17-19 127-16,-23-6-432 15,-11-16-224-15,-8-32-368 16,15-19-96 0,25-18-336-16,30-25-1560 15,20 0-2689-15,16-7-3713 16,14 12-120-16,-5 20 5770 15</inkml:trace>
  <inkml:trace contextRef="#ctx0" brushRef="#br0" timeOffset="5465.78">11092 14997 2712 0,'-27'-9'1032'0,"-10"-26"-336"0,14-23 913 16,2-6 703-16,2-30 369 16,3-9-841-16,7-12-671 15,9 1-57-15,14 12-216 16,13 3 112-1,13 2-88-15,8 29-71 16,-48 68-849-16,57-36 1064 0,8 17-112 16,9 18 224-16,0 21-568 15,0 26-184-15,-15 42 353 16,-12 6-273-16,-30 7 664 16,-17-8-160-16,-25 6-88 15,-33 7 97-15,-22-22-353 16,-15-5 48-16,-9-27-688 15,1-15-104 1,10-24 96-16,13-28-264 16,11-38-480-16,24-2-1729 15,18-21-1440-15,20 44-6721 16,10 2 1424-16,-3 21 6554 16</inkml:trace>
  <inkml:trace contextRef="#ctx0" brushRef="#br0" timeOffset="10827.09">13984 15376 1056 0,'-2'0'984'0,"-11"-9"304"0,9 10-1136 0,4 4-152 15,0-5 0 1,6-2 928-16,-3-6 65 16,0 16 167-16,2 2 208 15,2 19-104-15,-4 6-151 16,-3 8-41-16,0-43-1072 15,-5 51 1208-15,-3 3-264 0,2 22 305 16,-4 3-521-16,4-8-24 16,1-14-712-16,5-12 128 15,0-7-48-15,0 2 0 16,0-12 24-16,0-7-328 16,0-2 304-1,0-8 96-15,0-1-40 16,-5-2-136-16,2-3-256 15,-5-5-24-15,3 0-152 16,2-5-752-16,1-5-1465 16,2 0-2944-16,0-10 728 15,0 8 3505 1</inkml:trace>
  <inkml:trace contextRef="#ctx0" brushRef="#br0" timeOffset="11443.72">13812 16434 8497 0,'-19'5'4017'15,"-20"5"-3465"-15,20-6-1808 0,10 0 360 16,15-4 408-16,20-8 152 16,14-7 160-16,1-10-24 15,4 11 120-15,-5 8 224 16,-4 2 0-16,-22 13 120 16,-14-9-264-16,11 20 736 0,-7 17 520 15,-17 19-48-15,-8 9-255 16,-3-17-193-16,-15 17-208 15,9-12-296 1,-5 14 160-16,19-44-400 16,4-10 376-16,9-10-720 15,6-8-184-15,17-36 48 16,13-20 168-16,4-13 336 16,0-6-64-16,-2 9-72 15,1 21 160-15,-20 9-80 16,0 14 112-1,-5 7-144-15,-11 13 216 16,-6 7 136-16,-9 9-104 16,-6 24 240-16,-1 7-200 15,3 12-192-15,-2 7 96 16,9 13-24-16,9-6-208 16,11-5 352-16,18-12-360 15,3-16-408-15,11-14-168 16,16-13-528-16,0-27-1105 15,10-26-1384-15,6-33-1944 16,2-26 3985-16,-40 51 416 16</inkml:trace>
  <inkml:trace contextRef="#ctx0" brushRef="#br0" timeOffset="13529.04">12572 9480 2160 0,'-37'9'-48'0,"25"-7"48"0,0 2 88 15,1 1 64-15,0-1 120 16,5-3-24-1,1-1-24-15,0 0-136 16,3 0-32-16,1 0-32 16,1 0-24-16,0 0 0 15,0-4 120-15,0 2-128 16,3-2-24-16,3 0-8 16,1 4-136-16,6 0-224 15,3 0-128-15,-4 0 448 16,3 0 16-16,-1 0-1984 15</inkml:trace>
  <inkml:trace contextRef="#ctx0" brushRef="#br0" timeOffset="14653.37">15966 7055 2248 0,'-3'0'-16'0,"-18"-7"48"15,0-1 16-15,-1-7-16 16,3-3 32-16,1-1 32 16,-3-6 288-16,-3-1 128 15,5-13 80-15,-2 0 56 16,10-9-39 0,-2-15 159-16,13 63-768 0,-8-62 984 15,6-9-88-15,6-8-56 16,23-4-135-16,11 6 63 15,31 11-184-15,8 18-176 16,15 9-168-16,2 14-40 16,-1 14 16-16,2 13 8 15,-7 30-24-15,-11 9 80 16,-3 21 32-16,-23 12 64 16,-12 11 184-16,-25 8 33 15,-15 0 175 1,-30-14 72-16,-22-7 80 15,-16-5 208-15,-8-16-159 16,2-13-1-16,-2-17-96 16,-2-5-240-16,9-12-88 15,7-4-248-15,17-15-152 16,4-1-88 0,16-4-400-16,12-8-992 0,6 2-1817 15,8 12-2520-15,11 0-2369 16,2 1 4058-16</inkml:trace>
  <inkml:trace contextRef="#ctx0" brushRef="#br0" timeOffset="15359.2">12513 9790 2240 0,'-43'-25'352'0,"1"15"216"0,13-5 128 16,2-10 409-16,1-14 367 16,1-1-400-16,5-16-472 15,15-5-248-15,15-16-168 16,33-6 24-16,12-12 136 15,16-1-95-15,-71 96-249 0,81-94 368 16,6 2-72 0,8 11 48-16,-10 29 40 15,-21 24-160-15,-15 28 0 0,-20 28 40 16,-3 21 224 0,-13 23 200-16,-10 22-192 15,-11 4-16-15,-21 2 177 16,-17-12 231-16,-4-6-120 15,-11-14 208-15,-6-13-8 16,-9-15-304-16,7-20-367 16,5-12-273-16,16-10-152 15,6-27-1041-15,34-17-2023 16,3-21-3002 0,47-40 393-16,6-6 3353 15</inkml:trace>
  <inkml:trace contextRef="#ctx0" brushRef="#br0" timeOffset="15929.44">15960 7247 2552 0,'-58'-15'208'0,"-4"5"-56"0,7-4 280 15,15-16 872 1,3-13-103-16,16-12-673 15,10-3-152-15,11-2 136 16,19-15-112-16,17-10-144 16,12 4 152-16,13 10-160 15,-61 71-248-15,70-51 136 0,7-2-88 16,11 14 184-16,-6 11 96 16,-5 11 113-16,-3 17 103 15,-10 26 8-15,-11 40-48 16,-22 18 96-1,-17 10 144-15,-19 5 240 16,-37 2 17-16,-17-6 87 16,-19-12 216-16,-7-13-120 15,-5-18-231-15,-7-23-105 16,6-18-352-16,11-15-104 16,6-22-208-16,15-14-208 15,22-16-576-15,13 2-1144 16,13 2-2177-16,11-7-3737 15,16 6 2889 1,-13 39 2353-16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1:54:44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5908 2056 0,'-10'-4'528'0,"-22"-27"-168"0,22 7-64 16,18-4-96-16,16 8 216 15,-4 0 16-15,12-3-192 16,6 2-96-16,-12 7 17 16,30 1 223-16,0 2 200 15,5 1 200-15,-61 10-784 16,68-10 808-16,9 0 0 0,11-1 160 16,50-3 305-16,-10 8-169 15,-9 1-336 1,28-7-152-16,4 2-144 15,17-6 40-15,1-1-159 16,4-6-41-16,7 3 24 16,11-16 56-16,-4 17-16 15,-1-6-80-15,7 5 72 16,-7 4-248-16,-6-3 320 16,10 5-32-16,-5 2-72 15,-9 3-32-15,2 0-24 16,-9 3-16-1,-15 2 33-15,-8 2-193 16,-12 2 88-16,-15-7-112 16,-10 0-48-16,-11 0 112 15,-2 0 96-15,-4 2 88 16,-14-3-120-16,-1 5-104 16,-13-1 40-16,-1 4 16 15,-2 0 32-15,0 0-80 16,-3 4 16-16,-2 1-8 15,2-4 168 1,-2 4-216-16,3-4 200 16,-4 2-248-16,1 2 144 15,1-2 0-15,0 2-112 16,3 0 48-16,-3 2 104 16,0-2-128-16,-10 1 16 15,15 2 24-15,-17-2 8 16,11-1 88-1,-1-1 16-15,-12 2 41 0,17 7-105 16,-6-5 48 0,1 11-144-16,1-4 120 15,3 3-96-15,7 2-72 16,5 4 128-16,6-5-248 16,8 0 136-16,17 2 56 15,7 9-8-15,10-11-40 16,13 9-56-16,15 3-16 15,15-10 72-15,5 4-104 16,19 1 0 0,10-10 376-16,4 5-264 15,18-2-8-15,7 6-160 16,3-7 128-16,20-1 56 16,-4 0-72-16,16-12 32 15,0 1-96-15,6-2 240 16,-5-4-208-16,10 0 64 15,-3-4-136-15,-1 2 232 16,-4-5-56-16,8-4-48 16,-8 5-120-1,3-3 312-15,-21-2-144 16,4 1-24-16,-12-3-144 16,1-2 96-16,-12 5 128 15,-61 0-152-15,61 0 72 16,42-9-120-16,-106 11 128 15,40-2-24-15,-3 0 56 16,7 4-128-16,-20 3 16 16,-8 3-80-16,0-2 272 15,-7-3-184 1,-7-1 120-16,9-2-96 16,-4-2-72-16,-4 0 136 15,13-4-32-15,-5-7 72 16,3 2-16-16,11-6-40 15,-5 5-32-15,-4 1-64 16,0-10 48-16,-8 13 8 16,0-3-8-16,5 0-40 15,-1-2 56-15,-4 4-88 16,4 3 160-16,-7 3-40 16,0 1-64-1,3 0 24-15,2 4-136 16,-9-2 160-16,4 3-96 15,3-2 264-15,-6-1-128 16,-4 6-64-16,9-2-24 16,-6 4 16-16,-2 0-72 15,5-4 0-15,-12 4-32 16,-5 0 240-16,1 3-192 16,-1-1 56-1,-8 3-96-15,-3 3-16 16,5-1 24-16,-1 1 192 15,0-2-80-15,4 0-88 16,19 1 24-16,-3-1 72 16,0 0-96-16,3-1 24 15,-8-1-152-15,-8-4 208 16,-11 0-8-16,2 0-56 16,-7 0 64-16,-8 0-184 15,-5-8 232-15,4 2-56 16,-7 2 296-1,0 2-208-15,-10-1-136 16,-4 3-24-16,5 0 144 16,-7 4-144-16,-4 2 8 15,1 9-16-15,2-2-128 16,9 8 184-16,-3 9 152 16,1-9-16-1,-1 9-272-15,-7-4 168 0,7 3-80 16,-3 10 8-1,0-16-112-15,4 3-80 16,13-2-112-16,15 5 184 16,-3-10-168-16,2-1-16 15,3 1-200-15,1-1-337 16,-2 5-255-16,-16-2-760 16,-9-1-1753-16,-7 0-2368 15,-11-5-1305-15,-4-15 4634 16</inkml:trace>
  <inkml:trace contextRef="#ctx0" brushRef="#br0" timeOffset="8526.06">18465 8197 2888 0,'0'0'0'0,"-30"-30"2929"0,6 12-2945 16,6 8 192-16,10-5 304 15,0 5 200-15,3-5 56 16,9-1-304-16,8-2 16 16,8-2 241-16,12 1 159 15,11 0 152-15,-43 19-1000 16,67-16 1120-16,4-3-72 0,12-1-47 15,17 3-129 1,12 9-144-16,15 1-248 16,17 5 32-16,15-3-80 15,3 5-40 1,5 0-56-16,8 0 104 0,-12 7-23 16,2 10 15-16,9-3 40 15,-6-2-72-15,2 6 72 16,3-2-80-16,-8-1 40 15,-20 0-16-15,-9-3 32 16,-8-6-40-16,-30 1 65 16,-13-4-241-1,-24 2-32-15,-6 2-56 16,-20-2-88-16,-19-1-88 16,-1-4 16-16,-7 0-400 15,-8 0 416-15,0 4-4978 16,0 9-263-16,0 26-1928 15,-7 21 3328-15,2-40 1497 16</inkml:trace>
  <inkml:trace contextRef="#ctx0" brushRef="#br0" timeOffset="20143.22">13398 15229 3024 0,'-19'-40'1632'0,"3"31"-1079"0,8 9-105 16,3 0-208-1,5-4 120-15,7 1 376 16,7-6 352-16,7 5 152 16,17-2-23-16,6-8 39 15,15-7-208-15,-1 8-40 16,-58 13-1008-16,64-25 825 0,-1 12 39 16,6 6 160-16,1 4-272 15,18 3 8-15,1-4-79 16,7-3-9-16,11 8 80 15,12 0-176-15,25 4 72 16,10-2-192 0,2-11-24-16,3-9 32 15,-9-3-136-15,-23 10-32 16,-16 6-175-16,-26 8 71 16,-13 2-48-16,-30-5 176 15,-17-6-248-15,-9 5 176 16,-9 5 8-16,-7 0 144 15,-3 0 136-15,-2-5-280 16,-8-10-128-16,-5 3-24 16,-1-5-136-1,-2 6-64-15,0-1-360 16,-6-1-1128-16,3-3-1433 16,8 7-2696-16,0-1-1913 15,-2 39 1761-15,12-5 4105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0" timeString="2024-05-13T01:56:55.4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3T01:56:56.523"/>
    </inkml:context>
  </inkml:definitions>
  <inkml:trace contextRef="#ctx0" brushRef="#br0">28987 6320 0,'0'0'0,"0"0"78,0 0-16,0 0-15</inkml:trace>
  <inkml:trace contextRef="#ctx1" brushRef="#br0">20028 2548 3504 0,'-12'0'1377'0,"-4"8"-1161"16,10 2 104-16,-2 3 1160 15,0 4 72-15,1 2-135 16,3 1-281-16,2-1 16 16,2-3 176-16,0-5-167 15,6 4-193-15,7 3 152 16,-13-18-1120-16,18 19 1040 0,11 8-120 16,-4 14-87-1,1 16-1-15,13 15-40 16,-4 11 16-16,-11-1-216 15,0 6 80-15,-6 2-127 16,-6 6 47-16,-8 3 144 16,-4 1-360-16,-13 2 32 15,-16-6 8-15,0-6-112 16,-11 9 120-16,-6-3-400 16,1-6 312-16,-18-3-88 15,-3-8 184-15,-3-7 1 16,-6-17-73-1,-2-7-344-15,16-27 112 16,-18 12 0-16,2-23-56 16,0 0 48-16,10-9-328 15,19-1 344-15,9-4-152 16,9-2-176-16,4-4-432 16,13-4-665-16,7 1-767 15,0 0-1401-15,6-2-2592 16,14-4-1881-16,12-18 3177 15,-21 33 1881-15</inkml:trace>
  <inkml:trace contextRef="#ctx0" brushRef="#br0" timeOffset="7801.67">29804 7865 0,'-31'70'0,"14"11"16,-1 8-16,0 3 15,-1-4-15,3 0 16,-26 6-16,42-94 0,0 0 62,0 0-15,0 0 0,0 0 0,0 0 0,0 0 15,0 0-15,0 0 0,0 0 0,0 0 15,0 0-15,0 0 0,0 0 0,0 0 0,0 0 15,0 0-15,0 0 0,0 0 16,0 0-32,0 0 31,0 0-15,0 0 0,0 0 0,0 0 0,0 0 15,0 0-15,0 0 0,0 0 0,0 0 0,0 0 15,0 0-15,0 0 0,0 0 0,0 0 0,0 0 15,0 0-15</inkml:trace>
  <inkml:trace contextRef="#ctx1" brushRef="#br0" timeOffset="8565.29">19574 2699 3464 0,'0'-5'48'0,"11"-12"72"0,2-3 912 15,4 0 585-15,1-12-97 16,3 6-88-16,6-1-55 16,-3-1-57-1,0-5 72-15,-8 16 233 0,-1 2-297 16,-12 9 288-1,-3 6-1616-15,5-4 1513 0,-5 0-89 16,0 8-328-16,-10 0-360 16,-1 7-232-16,-7 8-352 15,-11 11 1-15,-1 6 47 16,-4 4 48-16,-3-9-56 16,0 11 40-16,12-5-72 15,4-7 200 1,8-7-120-16,-3 12 112 15,8-10-128-15,6 3 64 16,2 3-72-16,10 2 128 16,6-12-456-16,7 7 184 15,2-2 56-15,14-5-88 16,-18-7 136-16,4-5-104 16,-1-7-64-16,-11-2-136 15,2 0-416-15,-4-7-1232 16,-5-3-1073-16,-6-5-1344 15,0-4-152-15,-14-9 769 16,-7 2 1519 0,-6-12 1121-16,-4 4 976 15,10 9 1352-15,-1 5 1313 16,4 8 623-16,10 5-159 16,7-5-904-16,1 0-673 15,27 1-112-15,16-2-199 16,29-4-217-16,28-11 216 15,22 3-624-15,20-4 136 16,12 4-63 0,12 9-121-16,-17-4-120 15,-6 5-248-15,-10 5 112 16,-18 4-24-16,-19-1 0 16,-14 7-64-16,-14 0-48 15,-24 0 24-15,-13 0 136 16,-10-4-64-16,-5 4-96 15,-7 0 32 1,-1-4-224-16,-4 4 128 0,-1-7-232 16,-3 1-368-16,-2 2-912 15,-3-4-1889 1,1 6-2816-16,-8 7-5081 16,-13 16 4048-16,-2-8 3882 0</inkml:trace>
  <inkml:trace contextRef="#ctx1" brushRef="#br0" timeOffset="10290.27">15777 3297 3528 0,'0'0'0'0,"3"-14"72"0,4-5 664 0,-1 0 1385 0,2 4-89 16,2 0-47-16,-7 6-177 16,-3 4-424-16,0 5-1384 15,0 0 0-15,-3 0 3105 16,-15 12-2633-16,-9 17-128 16,27-29-344-16,-32 39 296 15,-2 10 112-15,-11 3-88 16,0-6 209-16,7-1-9 15,1-6-456-15,3-12 216 16,15 5-32-16,6-12-56 16,7 0 8-16,2 4-152 15,8 9 152 1,10 3-72-16,21 3-16 0,-14-14 80 16,31 22 296-16,-16-21-288 15,11-2-72-15,-10-4-32 16,-11-7-128-1,2-2-24-15,-15-6-840 16,-3 2-1112-16,0 0-1649 16,-2-7-2232-16,-8-14-49 15,0 9 2186-15</inkml:trace>
  <inkml:trace contextRef="#ctx1" brushRef="#br0" timeOffset="10627.39">15559 3529 7097 0,'-15'-3'2040'0,"12"-1"-1695"0,16-5 2783 15,24 3-775-15,13 3-625 16,24 3-248-16,22 1-223 16,30 1-481-16,14 4-216 15,9-1-160-15,10 0-192 16,5-5 136-16,-164 0-344 0,162 0 232 15,-7 0 184-15,-2-4-128 16,-3-2-184 0,-17-3 152-16,-6 2-120 15,-13 3 40-15,-15 0 49 16,-10-2-137-16,-22 1 32 16,-16-4 8-16,-23-1-80 15,-9 7-208-15,-9 3 0 16,-10 0 160-16,0 0 0 15,0 0 0 1,-7 5-18572-16,-7 1 13539 0</inkml:trace>
  <inkml:trace contextRef="#ctx1" brushRef="#br0" timeOffset="14266.58">16857 5186 4008 0,'0'0'0'0,"-21"0"2057"0,13-3-833 15,6-4 945-15,8-4 167 16,11 1-608-16,21 5-127 16,5 0-65-16,12 5-72 15,9 14-287-15,0 16 79 16,4 3 16-16,-1 34-104 15,-67-67-1168-15,67 77 1169 16,-4 26-313-16,-1 13 224 16,-9 21-264-16,2 14-96 15,-28-32-87-15,12 86 79 16,-17-52-152-16,-4-47-408 16,-5 57 336-1,-13-42 0-15,-4-45-272 0,-21 21 272 16,-4-8-56-16,-16 1-152 15,-10-8 128-15,-9-8-376 16,-5-10 209 0,10-13-241-16,-2-8 0 15,11-21 0-15,9 2 0 16,8-9 0-16,6-5 0 16,6-5-521-16,0 1-687 15,12-6-1144-15,-4 5-1481 16,8 0-3185-16,8-4-2608 15,20 2 3897-15,-17-3 3257 16</inkml:trace>
  <inkml:trace contextRef="#ctx1" brushRef="#br0" timeOffset="14946.94">17922 5860 6833 0,'0'0'0'0,"-60"0"3801"0,31 0-1497 0,10-3 1673 0,-2-4-1352 16,13 2-881-16,8-3-632 15,10-4-240 1,19-2-103-16,1-1-65 15,25 0-88-15,6-13-168 16,-61 28-448-16,70-26 384 0,4-12-224 16,-5 13-224-16,-27 2 56 15,15-8-952-15,-29 11-1937 16,-3 12-2384-16,-18 8 584 16,-4 10-3441-16,-6 14 3842 15</inkml:trace>
  <inkml:trace contextRef="#ctx1" brushRef="#br0" timeOffset="15159.31">18204 5629 3752 0,'-16'1'3009'0,"-8"5"1032"16,11-1-216-16,7-3-601 15,-2 4-895-15,8 6-641 16,8 35 65-16,8 17-145 16,4 14-424-16,3 10-504 15,-7 5-248-15,-16-93-432 16,16 95 208-16,-10-4-120 0,4-17-56 15,1-25-688 1,2-13-1360-16,6-18-1657 16,9-14-2096-16,-3-11-1185 15,3-31 1305-15,-11-3 2521 16</inkml:trace>
  <inkml:trace contextRef="#ctx1" brushRef="#br0" timeOffset="15448.81">18578 5924 2528 0,'0'-2'3833'0,"6"2"-352"15,8 0 1440-15,1 0-1113 16,4 6-855 0,-6 10-648-16,0 17-665 15,-10 7-608-15,0 9-264 16,-3 9-152-16,-3-10-159 16,-3 1-249-16,6-49-208 0,-8 31 112 15,8-12-128-15,0-17 16 16,0-2 0-16,9-15-152 15,1-31 64-15,7-15-192 16,11-14-129-16,-4-4-415 16,3 5-664-1,-4 11-1337-15,-4 19-1776 16,2 18-2224-16,1 2-449 16,-3 14 3402-16</inkml:trace>
  <inkml:trace contextRef="#ctx1" brushRef="#br0" timeOffset="15815.67">19064 5679 8257 0,'-29'13'4633'15,"9"9"-1776"-15,3 2 1936 16,-2 16-2145-16,6 3-631 16,3 5-497-16,9-4-440 15,1 1-319-15,6-1-329 16,10-9-256-16,2-6-200 15,11-10-16-15,-29-19 40 0,36 5-136 16,-10-5-32-16,16-14 8 16,-15-20-88-16,-11-14 40 15,5-11-9-15,-13-7 65 16,-8-7-16 0,3 24 208-16,-3 0-56 15,3 34 0-15,-3 10 56 16,4 12 32-16,2 35 40 15,4 9 8-15,-4 3 1 16,7-3-202-16,-2-16-263 16,15 14-2192-16,-4-24-865 15,13 0-3176-15,20-14-977 16,-8-17 2617-16,-28-13 2249 16</inkml:trace>
  <inkml:trace contextRef="#ctx1" brushRef="#br0" timeOffset="16174.44">19611 5615 7465 0,'0'0'0'0,"-13"6"4769"16,11 1-1944-16,5-6 655 15,7 3-1351-15,4-4-929 16,14 0-560-16,13-28-160 16,4-6-176-16,11-5-200 15,-19 4-120 1,-16 10-184-16,-21 25 200 15,11-19-392-15,-12 4-136 0,-17 5-176 16,-19 0 72-16,-24 2 160 16,-3 14 120-16,5 31 616 15,4 12 384-15,22 20 480 16,5 8 337-16,6-7-81 16,12-2-304-16,9-9-328 15,7-14-344 1,10-13-128-16,16-10-248 15,8-3-16-15,5-13 112 16,11-4-352-16,-1-18-24 16,-7-4-1256-16,-3-6-1993 15,-10 7-2744-15,-9 0-3169 16,-17 0 2857-16</inkml:trace>
  <inkml:trace contextRef="#ctx1" brushRef="#br0" timeOffset="18491.18">20353 5325 3816 0,'0'0'0'0,"-25"-7"1961"0,5 1-737 16,4-10 1697-16,7 4-345 15,1 5-679-15,1-3-425 16,6 6-312-16,1 2-200 16,6 3 9-16,10 14 351 15,11 38-112-15,9 18-104 16,-36-71-1104-16,36 82 985 0,1 5-121 16,-9-9-80-1,5-13-232-15,-9-21-160 16,2-10-232-16,-12-10 184 15,1-18-80-15,-5-6-40 16,-1-15-56-16,6-23-32 16,-6-31-48-16,1-8-88 15,4-18-40-15,-6-8-56 16,-1 5-216-16,-7 16-440 16,-2 29-688-16,-1 31-1361 15,0 16-2648-15,3 6 5449 16,27 1-13347-1,-17 8 10043-15</inkml:trace>
  <inkml:trace contextRef="#ctx1" brushRef="#br0" timeOffset="18831.56">21078 5188 8889 0,'0'0'0'0,"-30"10"4937"0,9 11-3200 15,-10-6 2840-15,3 19-2473 16,0-4-903-16,7 21-353 15,5-1-136 1,4-1-440-16,10-11-88 16,8-20-216-16,9-6-184 15,-15-12 216-15,19 11-296 0,18-11-40 16,-7-10-232-16,10-19-89 16,-12-6 33-16,-11 0 296 15,-5-3 184-15,-9-14 80 16,-3 8-16-16,-13-6 24 15,0 15 96 1,7 12-136-16,1 16 112 16,5 7 104-16,0 12-144 15,10 26-184-15,15-10-280 16,9-2-1480-16,8-10-2129 16,7-4-872-16,-1-8-432 15,5-23 3336-15,-48 15-847 0</inkml:trace>
  <inkml:trace contextRef="#ctx1" brushRef="#br0" timeOffset="19039.57">21383 4596 8273 0,'-8'0'4337'0,"-18"28"-2872"16,12 12 1231-16,1 25 193 15,10 14-1737-15,1 12-504 16,12-3-496-16,9-2-440 15,15-4-728-15,6-18-2177 16,10-21-1816 0,-2-13-768-16,-48-30 5777 0,56 11-3337 0,-35-11 353 15</inkml:trace>
  <inkml:trace contextRef="#ctx1" brushRef="#br0" timeOffset="19379.62">21672 4850 6825 0,'-8'1'4817'0,"-8"17"-2104"15,3 9 1287-15,3 28-1567 16,4 7-769-16,6 0-303 16,0-7-521-1,14-12-256-15,13-17-432 16,10-3-96-16,-11-11-112 16,9-8-112-16,-35-4 168 0,28-5-432 15,-3-25-128-15,-1-10-144 16,-4-18-217-16,-12-9 553 15,-8-8-200-15,-12-24-48 16,-4 1 312-16,0 21 304 16,11 45 120-16,5 24 144 15,0 11 296-15,10 45 384 16,3 26-47-16,6 12-433 16,-4-5 104-1,4-11-552-15,18-10-152 16,-13-6-512-16,-3-10-1761 15,7-14-2712-15,-2-10-2241 16,-3-16 1657-16,-11-9 2513 16</inkml:trace>
  <inkml:trace contextRef="#ctx1" brushRef="#br0" timeOffset="19665.36">22206 4870 7385 0,'0'0'0'16,"-2"10"4777"-16,13 0-2921 15,7-5 1761-15,-4-4-2192 16,25-1-185-16,24-26-728 16,6-12-80-16,-5 0-360 15,-24-3 80-15,-13-2-120 16,-9 4 48-16,-18 39-80 16,0-37 176-16,-18-9-328 0,-25-13 0 15,-4 32 16-15,1 19-40 16,-14 37 136-1,1 49 328-15,3 10 64 16,14 10 240-16,13-14-368 16,16-6-392-16,13-15-2560 15,26 3-6370-15,3 10 1264 16,-16-61 5114-16</inkml:trace>
  <inkml:trace contextRef="#ctx1" brushRef="#br0" timeOffset="19845.64">23155 5066 20284 0,'-19'0'3929'0,"5"0"-2057"15,10 0 1505-15,-2 0-1825 16,1 0-1424-16,5 0-128 16,0 0 0-16,7-4-12475 15,21 4-807-15,-19 0 7905 16</inkml:trace>
  <inkml:trace contextRef="#ctx1" brushRef="#br0" timeOffset="21863.68">22079 7746 7105 0,'-10'-7'3121'0,"-6"-5"-1745"16,8 6 2529-16,0 2-104 15,-8 6-2217-15,0 12-704 16,2 25-112-16,-7 19 8 15,-5 5 25-15,-3 6-153 16,9 0-8-16,-3-6-320 16,23-63-320-16,-19 69 560 0,4-15-136 15,9-15 64-15,6 0-136 16,10-13-224-16,15 3 72 16,-2 1 713-16,17 0-705 15,14 1 96 1,4 10 24-16,6-18 8 15,2 2-32-15,3-8 24 16,-8-4-56-16,-6-2-120 16,-15-3-64-16,-16-1-104 15,-3-5 32-15,-10-2-80 16,-5 0 16-16,-3 1-136 16,1 4-800-16,-4-5 984 15,-2 2-4193 1,-11-5-1440-16,-9-4-3417 15,-17-3 904-15,7 0 5346 16</inkml:trace>
  <inkml:trace contextRef="#ctx1" brushRef="#br0" timeOffset="22148.12">21927 8329 11138 0,'-21'0'4633'0,"-10"5"-2393"0,31-9 1265 16,8-6-176-16,31-10-1433 16,22-14-415-16,24-18-585 15,22 11-272-15,14 1-232 16,7-9 88-16,-8-1-360 16,-8 12 0-16,-112 38-120 0,98-24 88 15,-25 4-184-15,-22 10 184 16,-11 10-352-16,-21 2-272 15,-4 6-1392 1,-9 6-1497-16,0 3-2881 16,-6 3-3936-16,0 2 4369 15,-4-21 3521-15</inkml:trace>
  <inkml:trace contextRef="#ctx0" brushRef="#br0" timeOffset="25165.4">13790 11449 0</inkml:trace>
  <inkml:trace contextRef="#ctx1" brushRef="#br0" timeOffset="24585.66">743 8545 1368 0,'-5'-5'848'0,"-4"5"1184"0,-9-3 33 0,2-4 39 16,2 6 289-16,-3-3-289 15,8 4-343-15,2-5-641 16,4 2-104-1,6 1-160-15,12 2-104 16,17-4 145-16,26 4-73 16,12-4-384-16,22-2-312 15,12 0-64-15,10 6 24 16,6 1-48-16,7 8 96 16,3 1 96-16,-5 0 128 15,-8 0-160-15,0-5 24 16,-8-3-48-1,-14-2-88-15,-15 0 80 0,-21-2 152 16,-23 2 24 0,-6 0-120-16,-17 0 113 15,-3 5-265-15,-10 0-16 16,-4-5-657-16,-5 2-1855 16,-3-2-2657-16,-2 0-2889 15,-16 0 1553-15,1-2 5241 16</inkml:trace>
  <inkml:trace contextRef="#ctx1" brushRef="#br0" timeOffset="25015.07">615 9239 2696 0,'-3'0'776'0,"-4"3"1057"0,-7 2 1295 16,-1 0-687-16,2-2-425 15,12-3-423-15,2 0-313 16,14-3 0-16,12-3-104 15,12-1 9 1,18 0-57-16,9 1-192 0,-66 6-936 16,76-4 656-16,10 4-200 0,-1 0-136 15,-3 6-40 1,3 2-128-16,-5-2 313 16,0 1-473-16,-9-1 0 15,-23-2-16-15,5-4-224 16,-11 0-897-16,-7 0-2303 15,-11-4-3570-15,-10 4-2104 16,-1 0 6354-16</inkml:trace>
  <inkml:trace contextRef="#ctx1" brushRef="#br0" timeOffset="26682.41">549 9789 1480 0,'-19'1'744'0,"0"4"416"16,-4 0-56-16,7 1-223 0,8-3 191 15,8-3 88 1,0 0-64-16,13 0-31 15,6 0 71-15,15 3 32 16,4 0-360-16,18 5 8 16,-3-2-39-16,13 3-193 15,9 1 184-15,14-3-280 16,23 1 72-16,3-2-16 16,9-2 96-16,-2-4-224 15,1 0 345 1,-7 0-425-16,-4-4-192 15,-12 4 88-15,-15 1-96 16,-13 2 80-16,-16-1-96 16,-8 2-160-16,-19-3-368 15,-7 2-2129 1,-10-1-2536-16,-4-2-2873 0,-4 0 3546 16</inkml:trace>
  <inkml:trace contextRef="#ctx1" brushRef="#br0" timeOffset="28677.06">714 10623 1448 0,'-8'0'1592'0,"3"0"-160"0,1 0-15 16,-1 0 303-16,3 0 24 15,-1 0-199-15,3 0-345 16,0-3-80-16,8 3-111 16,2 0-201-16,6 0 88 15,21-2-480-15,9-3 32 16,13 0 8-16,15-3-32 15,13-2 24-15,9-6-72 16,18-3-272-16,13-5 161 16,6 4 127-1,5-1-512-15,-7 7 72 16,-2 9-56-16,-11 5 56 16,1 2-40-16,0 10 0 15,-10 3 64-15,-5 0 328 16,55 9-208-16,-23-12-8 15,-45-7 48-15,-15-5 16 16,-4 0-56 0,3 0-96-16,-2-5 160 15,-4 0-120-15,-2-1 128 16,-16 2 0-16,4 4 8 16,-15 0 216-16,14 4-224 15,-17 0 8-15,-11-3 48 16,9-1 136-16,5 0-192 15,-8 0-8-15,-11-4-128 16,0 4 176-16,-6-2 48 16,4-2-88-16,5-2-96 15,-10-2-104-15,-10 8-8 16,4 4 240 0,-5-4-112-16,5 0-56 15,-2 0-40-15,2 0-80 16,-1 0 200-16,-7 0-104 15,4 0 8-15,-4 0-16 16,4 0-3432-16,-4-6-2594 16,9-2-4056-16,-4-2 6634 15</inkml:trace>
  <inkml:trace contextRef="#ctx1" brushRef="#br0" timeOffset="35456.39">692 11284 1448 0,'-16'0'208'0,"-7"0"768"0,-6 2 488 16,-9 1-63-16,19-1-9 15,-7-2 0-15,7-7-111 16,4 2-49-16,4-5-96 15,6 2-152-15,5 6-200 16,0 2 177 0,15-4-33-16,14 4-72 15,4 0-8-15,9 4-88 16,3 1-344-16,14-5 241 16,9 0-129-16,13-5 16 15,12-9-192-15,12 0 328 16,5 8-200-16,9 2 8 15,3 4 0-15,-3 4-40 16,-1 10-159-16,-4 3-65 16,-6 3 0-1,-9 8 16-15,-9-5 32 16,-11-2 232-16,-7 3-448 16,-10-8 48-16,-4-2-64 15,-7-4 192-15,-14-4 64 16,-13-2 48-16,0-3 72 15,0-1-128-15,-6-6-216 16,-4 0-8-16,-14 6-64 16,0 0 0-16,0 0 0 15,0-4-944 1,-4-1-968-16,-1 5-1961 16,-5-5-3041-16,-3 5-1559 15,9 5 4608-15,4-5 3057 0</inkml:trace>
  <inkml:trace contextRef="#ctx1" brushRef="#br0" timeOffset="42065.64">1219 12375 1208 0,'-16'-4'368'0,"-16"-10"-368"16,3-6-40-16,15 17-1488 0</inkml:trace>
  <inkml:trace contextRef="#ctx1" brushRef="#br0" timeOffset="42795.18">942 12258 1600 0,'0'0'0'0,"-3"-4"48"15,-8-2 136-15,-10-2 1064 16,-8 8 353 0,-2-2 15-16,-1 2-64 15,-1-4 49-15,13 0 63 16,-4 4 88-16,11 0-15 16,4 0-257-16,9 0-1480 15,-10 3 1280-15,5-1-248 0,4 7-183 16,1 2 15-16,0 3 88 15,9 0-72-15,6-2-176 16,20 2 209 0,7-2-217-16,9 1-184 15,-3-6-192-15,44-4 328 16,-23-3-272-16,59-3 168 16,-37-1-408-16,36 1 128 15,16 0-24-15,9 3-152 16,15 0-80-1,5-4-72-15,4 1-88 0,127-2 408 16,-33 12-152-16,-70-1-40 16,-4-4-24-16,1 0-128 15,4-2 192 1,94 0 0-16,-87 5-168 16,-1 6 136-16,-9-1-136 15,2-2 264-15,5 9-624 16,-12 3 440-16,22 7-96 15,-4 8 64-15,-2-15-24 16,0-15 456-16,-9-5-192 16,2-5-39-16,-3-5-49 15,-7 10 8 1,4-10 200-16,-15-15 64 16,-11 12-64-16,-9-6-96 15,-4 13 64-15,-13 2-56 16,-2-6-216-16,0 4 200 15,-7 12 40-15,-11-8 56 16,-4 4-120-16,-6-17-8 16,-10 18-88-16,-9-3 16 15,-4-3 88-15,-9-2-72 16,-8-10-264-16,-5-1 272 16,-5 17-208-1,-10 4 400-15,-14-11-263 16,-1-4-89-16,-12 1 0 15,-4 9 0-15,-14 2-385 16,-6 0-895-16,-3-1-1264 16,0-4-2081-16,-1 10-5370 15,-22-1-1447-15,-34 4 8954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1:57:55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507 17576 6569 0,'0'0'0'0,"-16"0"528"0,-22 0-368 0,-12 0 152 15,10 1-176-15,1 13 120 16,17-5 112-1,8 0-200-15,1-9 192 16,11 0 313-16,-3 0 47 16,5 0 64-16,0 0-784 15,0-3 880-15,5 1-112 0,5-7-32 16,-4 4-152-16,2-1-55 16,15-2 143-16,2 1 160 15,-5 4-280-15,18-3 232 16,-1-4-296-1,0-4-8-15,16 4-144 16,-15-4-47-16,4 3 79 16,1-3-112-16,-4 1 104 15,7-1-248-15,2-1 128 16,-6 5 16-16,11 8 16 16,-2 2-168-16,9-4-48 15,-4 4-56-15,6 0 192 16,3-4 72-16,-6 4-208 15,2 0 96 1,0 3-32-16,0-3 72 0,1 0 128 16,-6 0-168-1,-6 0 48-15,14 0-128 16,-6 0 216-16,-5 0 40 16,-10 0-272-16,5 0-31 15,7 0-42-15,-1 0 154 16,1 0 55-16,-2 0-72 15,-8 0-224-15,14 0 32 16,-1-8 120-16,-2 6 16 16,-11-2 144-1,6 4-224-15,5 0-8 16,-3-5 128-16,18 5-16 16,14-1 144-16,-5 2-80 15,-20 1-128-15,9-2 48 16,-2-2-40-1,3-2 96-15,3 2 8 0,2 2-368 16,-3 0 344-16,0 6-144 16,-7-6-64-16,0 0 120 15,7 0-344-15,4 0 240 16,2 2 144 0,-4 2 472-16,26-4-296 15,-25-6-408-15,2 2 40 16,-2 4 248-1,1 4 272-15,10 1-616 0,1-5 280 16,-8-5-296-16,14 5 248 16,-10-4 176-16,4 4-272 15,-1 0 104-15,9 3 24 16,-7-2 72 0,-12 1 16-16,-1 1-200 15,2 1 296-15,0 6-592 16,3-1 232-16,-9 2 560 15,-10-6-96-15,6-9-872 16,-19 5 544-16,-6 2-32 16,8 4 56-16,-9-4 8 15,1 1-200-15,-5-4 0 16,-10-4 112-16,2 4 200 16,-8 0-88-1,3 0-656-15,-5-8-1849 16,5-2-3552-16,-8-12-2913 15,-6-3 2761-15,-12 2 5257 16</inkml:trace>
  <inkml:trace contextRef="#ctx0" brushRef="#br0" timeOffset="2840.36">22153 15155 3632 0,'-125'122'-568'0,"86"-78"352"0,-4 7 56 15,14-11 128 1,10-7 144-16,4-3 472 15,7-11 809-15,7-1-105 16,4-8-168-16,11 1 200 16,-1-5 17-16,5-8-137 15,16-6-136-15,-2-3-336 16,24-8-160-16,19-16-104 16,13-14 81-16,20-23 39 15,15-12-32-15,15-10-152 16,2-1 24-16,-2 9-40 15,5 4 96 1,-25-2 168-16,-17 16 561 16,-19 2-929-16,-11 21-56 15,-14-12 344-15,-5 17 8 16,-3-7-96-16,-13 12-432 16,-12 0 232-1,17 2-136-15,-15 3 72 16,9-1-160-16,-9 11-280 15,0 6 256-15,-9 9-40 16,7-13 192-16,-7 12-184 16,-3 0-384-16,0 6 248 15,-4-3-176-15,3 6-544 16,-4-7-777-16,-2-6-1175 16,-1-2-1169-16,-6 10-1600 15,-5-13 1256-15,1 15 2417 0</inkml:trace>
  <inkml:trace contextRef="#ctx0" brushRef="#br0" timeOffset="3199.82">23447 13983 12794 0,'0'0'1737'0,"31"-27"-1465"0,39 22-816 0,-4 17 271 0,1 9 346 16,7 2-114-1,2 0-175-15,-3 23 56 16,-8 3 112-16,-22-22 408 16,-11-2 201-16,-13-3 183 15,-19-22-744-15,7 40 1120 0,-7 4 256 16,-18 1 137-16,-19 8-1121 15,-1 14 224-15,-4 5-552 16,-14-1 160-16,11-1 432 16,8-9-1096-16,14 13 168 15,1-37-1192 1,14 17-1617-16,6-36-2512 16,12-4-1737-16,0-13 4298 0</inkml:trace>
  <inkml:trace contextRef="#ctx0" brushRef="#br0" timeOffset="11606.8">9772 5428 3192 0,'0'0'0'0,"-43"2"1809"0,20 2 991 0,5-4-71 16,10-6-345-1,5-2-183-15,3-2-361 16,7 0-248-16,7 4 137 16,21-4-209-16,2 6-192 15,8 0-31-15,-45 4-1297 16,59-2 1128-16,10 2-280 0,12 1-16 15,12 3 33-15,8-4-185 16,9-8-80-16,-1 3-56 16,4 1 8-1,-3-3-136-15,-2 7-72 0,-10 0 64 16,-2 0-88 0,-1 0-120-16,-10 0 216 15,-5-4-223-15,-14 4-193 16,-5-2 0-16,-26-2 0 15,23-1 0-15,-36 1 0 16,10-1 0-16,-14 5 0 16,-1-3 0-16,-1 3 0 15,-4 0 0 1,-1-3 0-16,-5 3 0 16,1 0 0-16,-4 0 0 15,0 0 0-15,4 0 0 16,-3 0 0-16,3 0 0 15,-4 0 0-15,3 0 0 16,1 0 0-16,-4 0 0 16,0 0 0-16,0 0 0 15,-3 0 0 17,0 0 0-17,-3 1-9907-15,-2 17-87 16,-1 22-240-16,-20-19 7610 0</inkml:trace>
  <inkml:trace contextRef="#ctx0" brushRef="#br0" timeOffset="15036.03">12479 5293 2544 0,'-14'8'160'0,"7"-3"992"15,1-5 377-15,-2 5-145 16,-8-5-184-16,3 1-88 16,2-1-71-1,-2-2-217-15,-5-7 272 16,-2 3-32-16,-11-1 65 16,-9-4-169-16,-5-8-72 15,2-6-160-15,-2-14 24 16,5-18-312-16,8-4-32 15,4-8-112-15,11-4-87 16,7 4-17-16,10 6-48 16,3-6 152-16,13 1-88 15,20 6-72 1,2 1 80-16,20-2-56 16,8 20 200-16,20 17-56 15,4 13 8-15,13 18 360 16,11 32-32-16,3 16-24 15,-16 17-119-15,-24 5-9 16,-19 7 56-16,-22 8 288 16,-29 2-208-16,-12 2 304 15,-24 4-328 1,-24-8 225-16,-17-21 7 16,-6-16-312-16,-10-12-176 15,4-13-272-15,10-18-80 16,8-19-88-16,19-17-208 15,0-17-688-15,14 5-945 16,9 3-1872-16,4 7-2360 16,10 11-3761-16,2-1 2905 15</inkml:trace>
  <inkml:trace contextRef="#ctx0" brushRef="#br0" timeOffset="19436.54">2060 5238 1624 0,'-35'0'776'0,"6"0"592"0,-8 1-127 15,5-1-137-15,6 3 160 16,12-3-192-1,-9 0 185-15,10 0 23 16,2 1-8-16,6 0-32 16,2 2-279-16,3-1 63 15,0 1 64-15,3-3-56 16,9 4-72-16,2-2 1 16,12 1-33-16,9-2-24 15,16-1-136-15,1 0-64 16,2 0 129-16,6 0-313 15,2-4-48 1,13 4 88-16,7 0 16 16,3 0-96-16,-3 5-88 15,13 6 424-15,38 7-584 16,-24-10 104-16,-34-7-135 16,10-1-121-16,10-6-16 15,0-3-24-15,-9-3 64 16,-6 10-32-16,-4 2-192 15,-14 0 136-15,-6 0-24 16,-7 1 272 0,-19 5-56-16,-6 1-128 15,2-5 64-15,-12-1 80 16,1 3-80-16,-11-4 40 16,1 0-88-16,-3 0-96 15,1 0 48-15,2 0 56 16,-3 0-136-16,1 0 56 15,-3 0-24-15,-2 0-640 16,1-4-753-16,-1 4-2199 16,2 0 3592-1,0-2-18260-15,5 3 12235 16,-5-1 5961-16</inkml:trace>
  <inkml:trace contextRef="#ctx0" brushRef="#br0" timeOffset="21471.92">4227 5316 1624 0,'-8'0'128'0,"-16"0"464"0,-3 2 1240 0,11-2-183 15,4 0-617 1,4 0 136-16,2-3 72 15,6 3-775-15,0 0-465 16,26 0 1736-16,-2 0-688 16,27 3-232-16,-51-3-816 15,50 3 905-15,11-3-113 0,4 0-240 16,14 0-176-16,4-3-80 16,12 0 144-16,-2 0-136 15,3 3-80-15,-4 0 192 16,2 0 88-1,1 0 137-15,-4 0-41 16,1 0-144-16,-6 0-56 16,-5-11-136-16,-14 2-32 15,0-1 16-15,-14 2-16 16,-6 2-104-16,-7 0-8 16,-14 2 104-16,-12 4 96 15,-4 0 40-15,-4 0-160 16,2-2-64-16,-5 2-48 15,0-4 24 1,1-1-72-16,-4 0-8 16,0 1-224-16,3-6-744 15,-3 4-1448-15,9-2-1257 16,-9 6-1064-16,12-2-1704 16,-6 4 1712-16</inkml:trace>
  <inkml:trace contextRef="#ctx0" brushRef="#br0" timeOffset="27168.35">16730 7477 5049 0,'-18'-10'1792'0,"-1"-15"-1120"0,17 11-304 0,17 0 944 16,2 4 369-16,14 10 207 16,4 9-71-1,5 21-289-15,10 32-296 16,5 14-72-16,2 23-279 15,1 28-145-15,-58-127-736 0,61 149 752 16,-18 24-24-16,2 29-80 16,-8 22 88-16,-11 30-271 15,-7 41 103-15,-1 18-64 16,-4 10-120-16,-11 1 48 16,-8-16 88-1,-15-14-160-15,-8-19 200 16,-7-30-152-16,-8-28-384 15,-7-31-8-15,-19-24 168 16,-13-2 0-16,-14-7 176 16,-11-20 25-16,-14-52 447 15,-7 11-576-15,-7 12-96 16,13-9-240-16,0-20-384 16,1-18 264-16,7-8 392 15,1 4 680 1,22-7-1352-16,11-19-120 15,20-7-249-15,14-9 129 16,20-1-352-16,15-7-3705 16,8 3-4505-16,20-17-440 15,4-12 7330-15</inkml:trace>
  <inkml:trace contextRef="#ctx0" brushRef="#br0" timeOffset="29260.41">23784 10418 2584 0,'-46'14'1640'0,"25"-8"-95"0,9-4 1047 16,6-2-599-16,0 0-585 16,6-3-240-16,11-1-104 15,3-10 625 1,22-3-121-16,20-21-136 16,18 13-15-16,14-14-353 15,11 4 312-15,5-4-455 16,2 4-265-16,-3-3-184 15,0 5-88-15,-9-3-16 16,-18 11-160-16,-14-3-136 16,-22 2 160-16,-17 3-208 15,-2 8 88-15,-15 14 48 16,-6-8-272-16,0 9-48 16,0 0 160-16,0 0 0 15,0 0 0 1,0 0 0-16,0 0 0 15,-2-10-25869-15</inkml:trace>
  <inkml:trace contextRef="#ctx0" brushRef="#br0" timeOffset="29527.78">24549 9926 5753 0,'0'0'0'0,"-45"0"4113"0,26 0-2753 0,11-4 2873 16,5 1-1441-1,3 0-1591-15,16 0-73 16,22-1-144-16,25 4-256 16,-2 0-168-16,1 4-224 15,-18 7-119-15,-3 7 135 16,-41-18-352-16,23 35 112 0,-12 8 416 16,-14 1 88-16,-23 16-160 15,-9-2-72-15,-15-3-40 16,-3 3-224-16,10-29-112 15,17-10-1224 1,21-18-2801-16,12-26-4609 16,30-39-304-16,-18 14 5402 0</inkml:trace>
  <inkml:trace contextRef="#ctx0" brushRef="#br0" timeOffset="30014.19">25622 7795 2448 0,'0'-20'1992'0,"16"-9"-1031"16,7 2 1487-16,14-2 913 15,-10 16-488-15,-8 9-409 16,18 4-279-16,-5 7-361 16,2 22-496-1,3 12-200-15,-2 24-39 16,-9 14-201-16,-26-79-888 0,24 72 696 16,11 67 264-16,-19-13-280 15,-10 9 97-15,-4-5 119 16,-13-13-304-16,-7-7-144 15,-6-12 64-15,5-39-128 16,-4 11-80-16,3-18-184 16,5-5-120-1,-1-15 80-15,5-5-152 16,0-7 80-16,4-2-40 16,-2-3-536-16,4-4-624 15,-5-2-633-15,-3-4-767 16,0-4-1201-16,-1 3-1896 15,4-4-536-15,-9-10 55 16,-11-20 2890 0</inkml:trace>
  <inkml:trace contextRef="#ctx0" brushRef="#br0" timeOffset="30341.28">25597 8865 6537 0,'-7'-2'3409'16,"-6"2"-2193"-16,12-5 1096 15,7 15 1609-15,5 10-1048 16,4 9-945-16,14-7-471 16,4 9-321-16,3 14 8 15,1 1-400-15,-2-3-280 16,-18-4-160-16,-17-39-304 16,18 25 168-16,-5 24 128 15,-7-19-55-15,1-13 39 16,-4-4-256-16,-1-5 144 15,9-5-280-15,2-7 120 16,14-26 8-16,19-13-128 16,15-20-329-16,16-4-1087 15,10 6-2041-15,-7 11-3416 16,-9 14-3945-16,-36 24 5969 16</inkml:trace>
  <inkml:trace contextRef="#ctx0" brushRef="#br0" timeOffset="31721.32">29871 8500 4112 0,'0'-10'3505'16,"-5"6"-1817"-16,5-4 1505 16,0 8-3193-16,0 3 5745 15,4 3-3856-15,2 14-313 16,-3 8-168-16,-3 6-351 16,-3 14-193-1,-7 12-232-15,-9 4-40 16,19-64-592-16,-24 67 264 0,5-7 120 15,0-9-112-15,1-4-8 16,8-22-72-16,9 1-96 16,1-8-208-16,3-11 56 15,3 0 88-15,-3-7-184 16,-3 0 152-16,4 0-2616 16,-4 0 2616-16,3 0-13715 15,0-7 5241 1,0-1 5842-16</inkml:trace>
  <inkml:trace contextRef="#ctx0" brushRef="#br0" timeOffset="32233.2">30372 7701 6673 0,'-5'-18'2576'16,"-10"-7"-2079"-16,9 7 1351 15,4 12 1193-15,-1 2-753 16,-2 4-584-16,4 9-663 16,-7 20 231-16,-5 30 88 15,-8 19-95-15,-18 15-9 16,-2 21-128-16,41-114-1128 15,-56 127 984-15,-7 5-336 0,-1-5 313 16,1-15-9 0,4-9-496-16,13-9-64 15,7-10-136-15,9-17-296 16,7-23 224-16,9-4-104 16,2-7 112-16,6-6-288 15,-4-7 32-15,7-1-8 16,-3-9 312-16,1-5-216 15,-3 0-24-15,3 0 80 16,2-2-176-16,1-3 0 16,2 0 96-1,0-3-392-15,0 3-568 16,4-2-160-16,-1 2-929 16,5-10-1352-16,6-4-2032 15,5-5-1776-15,15-20 71 16,-8-21 3914-1</inkml:trace>
  <inkml:trace contextRef="#ctx0" brushRef="#br0" timeOffset="32657.65">29685 8383 6369 0,'-10'0'3089'0,"-7"-3"-1665"0,14 3 1488 16,3 0 785 0,0 10-608-16,-4 23-625 15,4 20-919-15,-6 11-457 16,4 19-120-16,-1 5-248 15,0-3-40-15,3-11-255 16,0-74-425-16,0 59 448 0,6-6-48 16,9-10-200-16,14-8 80 15,-5-26-96-15,9-2-72 16,11-4 232-16,10-11-88 16,10-14-136-1,9-17-80-15,-6 4-216 16,-4 2 152-16,-6 2-496 15,-18 5-808-15,-4 6-1657 16,-17 18-3496-16,-9 4-4546 16,-5 18 4538-16,-6-15 4673 15</inkml:trace>
  <inkml:trace contextRef="#ctx0" brushRef="#br0" timeOffset="39025.76">28185 10610 1944 0,'-8'0'208'0,"2"0"-56"0,-17 0 768 0,6 0 1425 15,-1 0-313-15,1 0-640 16,1-10 49-1,1 0-25-15,4-4-64 16,-4-13-119-16,9-2-217 16,4-13 48-16,2-4-400 15,16 5 96-15,4-7-88 16,17 3-223-16,3 7-153 16,24 0 32-16,6 13 120 15,9 16 368-15,0 9-256 16,-6 25-88-16,-20 24-184 15,-9 12 280 1,-17 4 161-16,-24 5 23 16,-22 6 416-16,-28-5 32 15,-17-4-248-15,-3-17 273 16,-9-12-585-16,11-28-448 16,4-2-88-16,17-11-32 15,25-22-784-15,-3-10-1713 16,15-28-2976-16,14 1-3577 15,34 2-448 1,-18 24 6506-16</inkml:trace>
  <inkml:trace contextRef="#ctx0" brushRef="#br0" timeOffset="39671.62">29645 9360 2128 0,'-26'-6'480'0,"-14"-13"1216"0,19-8 1233 16,-6 1-216-16,-3-1-329 15,-2-12-151-15,9 0-233 16,9-1-536 0,9-4-495-16,8 5-313 15,15-14-24-15,20 9-32 16,-38 44-600-16,42-40 416 0,22-3-40 15,19 19 32-15,6 14 112 16,0 8 64-16,-5 24-127 16,-17 24-177-16,-19 23 280 15,-32 0 104 1,-16 1 280-16,-27 3 64 16,-32-3-96-16,-18-9 81 15,-10-20-409-15,-1-8 24 16,6-18-400-16,12-10-64 15,15-20 64-15,9-14-320 16,18-10-392-16,7-6-1336 16,17 8-2385-16,8 21-5521 15,32-2-1441-15,-17 8 8051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1:59:01.4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3T01:59:11.036"/>
    </inkml:context>
  </inkml:definitions>
  <inkml:trace contextRef="#ctx0" brushRef="#br0">4992 9938 992 0,'-71'4'336'0,"43"-4"616"15,12-3 224-15,-1 1-288 16,6-6 497-16,6 3-337 16,5-5-256-16,0 4 136 15,15-2 281-15,3-2 79 16,2 10 288-16,16 0-248 16,-9 0-103-16,3 5-201 15,25 0 16 1,-1 6 32-16,11 0-175 15,12 1-161-15,9-2-32 16,6-2-200-16,17-3 232 16,8 0 48-16,10-1-352 15,1-4 361-15,-3 0-481 16,-11 1 264-16,0 2-112 16,0-3-40-16,-13 0 0 15,-12 0 16 1,-10 0 56-16,-8 2-408 15,-7-2 112-15,-8 3 88 16,-3-3 273-16,-11 1-241 16,1-1-104-16,-8 0-208 15,-11 0 200-15,-5-4 88 16,9 4-104-16,-19 0-56 16,1 0-8-16,-4 0-8 15,-1-2 112-15,-5 2-96 16,0 0-136-1,0 0 0-15,0-4-16 16,-5 0-24-16,4-1-816 16,-6-3-1529-16,1-4-2040 15,1-3-4081-15,4-2-1824 16,-12-18 6786-16</inkml:trace>
  <inkml:trace contextRef="#ctx0" brushRef="#br0" timeOffset="5568.53">11733 2044 2880 0,'4'-11'888'0,"2"1"-424"0,9-2 737 16,-3-5 71-16,-5 7 224 16,4 2-239-16,-5 8-33 15,4-2-104-15,-4 2-168 16,1 0-144-16,-1 9 57 16,-1 12 135-1,-5 8-40-15,0 10-152 16,-6 7 136-16,-9 11-79 15,-14-1 63-15,5 6-120 16,-6 5-160-16,-13-2-80 16,2-6 128-16,1-13-304 15,3-3-168-15,18-9 17 16,-2-5-225-16,5-11-257 16,0-7 129-16,3-1-136 15,7-4-1208-15,1-2-1264 16,4-4-1017-1,1-6-1040-15,3-8-256 16,3-14 3296-16,-6 14-1719 16</inkml:trace>
  <inkml:trace contextRef="#ctx0" brushRef="#br0" timeOffset="5938.58">11440 2347 5185 0,'-5'0'608'15,"-16"0"456"-15,12 1 1537 16,7 0-465-16,-1 6-504 16,0 3-623-16,-1 25 199 15,3 1-176-15,-4 16 80 16,5 1 153-16,-5 1-297 16,5-20-312-16,0-34-656 15,-1 55 688-15,-1-10-96 0,-1-3 72 16,6-16-248-16,3-1-208 15,7-2 80 1,8-3 17-16,-2-4 143 16,9-4 56-16,-4-4-104 15,13-3 16-15,-5-5 16 16,8-10-264-16,1 3-96 16,4-10-16-16,-6 9-160 15,-5-4-920-15,-12 12-2249 16,-1 12-3216-16,-2 20-2713 15,-4-9 3169-15</inkml:trace>
  <inkml:trace contextRef="#ctx1" brushRef="#br0">24993 9443 0,'0'0'0,"0"0"0,0 0 0,0 0 16</inkml:trace>
  <inkml:trace contextRef="#ctx0" brushRef="#br0" timeOffset="12461.98">12040 3637 3032 0,'-5'-2'2073'0,"0"-13"327"0,5 6 681 16,-1-1-921-16,-3 5-551 16,4 2 295-16,-1 1-680 15,-1 2 457-15,1-5-457 16,-3 5-56 0,-5 2-144-16,2 1-320 15,1 2-159-15,-5 5 167 16,-2-2-320-16,0 2-240 15,-5 6 256-15,2 5-352 16,-6-3 288-16,-1 1-384 16,-2 1 296-16,6 0-96 15,-4-1-16-15,5-2-104 16,7 1 128 0,2-8-176-16,2 9-144 15,4-4 232-15,3 9-176 16,6 1 208-16,7 4-40 15,5 5-88-15,11-3 224 16,-5 2-200-16,3-2 224 16,2-6-40-16,6 2-144 15,-6-7 56-15,-2-3 32 16,1 0-304 0,-6-1 120-16,-3-3 32 15,-6-3 104-15,-5 0-392 16,-1-4-216-16,-4-4-600 15,-3 1-937-15,0-3 2057 16,-2 0-9410-16,-15-4 2697 16,-14-9 1800-16,5-10 2561 15</inkml:trace>
  <inkml:trace contextRef="#ctx0" brushRef="#br0" timeOffset="12864.46">11777 3881 3016 0,'-8'0'2537'0,"-7"4"263"0,12-4 857 16,3 1-896-16,0 3-689 16,8 1-368-16,29 3-279 15,5 3 63-15,17 0-8 16,18 3-311-16,8 2-441 16,18-3-56-16,-103-13-672 15,112 14 392-15,-1-4 56 16,6 5-176-16,1 4 64 15,-4 1-200-15,-3 7 16 16,-12-3 40-16,-4 1-120 16,-10 2 240-16,-24-11-280 15,32 4 120-15,-32-7 73 16,-14-5-1-16,-6-4 360 16,-15-4-264-16,-2 0-112 15,-3-4 152-15,-4 2-248 16,-4-3-128-1,-3-4-24-15,-7 2 32 16,0-1-296-16,-3 6-744 16,0-1-761-16,-3-3-2032 15,-3-3-2792-15,-10 3-2761 16,-2 1 4465-16,12 1 2921 0</inkml:trace>
  <inkml:trace contextRef="#ctx0" brushRef="#br0" timeOffset="16651.11">15864 4634 5281 0,'-15'5'3456'0,"12"2"-2007"0,3-7 2095 15,13 0-1647-15,16 0-793 16,11-7-160-16,22-10-384 16,4-7-96-16,11-3-79 15,2-8-161-15,-10-2-272 16,-8 20 120-16,-16-6-16 15,-17 3 104-15,-12 11-32 16,-16 5 416 0,-16-2-136-16,-24 6-128 15,-22 0 48-15,4 2-216 16,-6 9 136-16,9 0 112 16,10 8 144-16,4 0 192 15,2 13-191-15,10 10-169 16,7 3-80-16,14 8-24 15,6-4-160-15,14 1 80 16,26-4-160-16,2-3 16 16,0-14-160-1,21-1-184-15,-3-11-1105 16,3-12-1391-16,1-17-2161 16,7-28-1673-16,2-14 961 15,-36 21 3129 1</inkml:trace>
  <inkml:trace contextRef="#ctx0" brushRef="#br0" timeOffset="16846.75">16746 4312 5057 0,'0'0'0'0,"-11"0"4305"15,6 4 496-15,-5 11-168 0,-1 21-2313 16,-3 12-296 0,-1 16-591-16,4 19-385 15,-8 0-288-15,-1-13-592 16,8 2-248-16,0-14-96 15,12-58 176-15,-1 34-1032 0,1-9-2225 16,3-19-2360-16,7-10-1248 16,-7-33 783-16,-3-16 2650 15</inkml:trace>
  <inkml:trace contextRef="#ctx0" brushRef="#br0" timeOffset="17012.32">16529 4351 3104 0,'0'0'2673'16,"-1"0"535"-16,1 6 385 15,9 17-1032-15,9 17-529 16,4 0-776-16,20 10-391 16,1-3-825-16,4-8-1353 15,4-1-2992-15,-7-13-88 16,18 1-2312-16,-62-26 6705 16,18 4-2608-16</inkml:trace>
  <inkml:trace contextRef="#ctx0" brushRef="#br0" timeOffset="17438.13">17203 4248 7113 0,'-3'1'2489'0,"-18"13"871"15,13 5 729-15,-2 15-440 16,2 12-1945-16,3 14 121 16,5 12-585-16,0 20-352 15,0 2-432 1,0 10-400-16,12-3-272 15,-1-32-592-15,-11-69 808 0,19 52-2112 16,8-30-1393-16,-7-7-576 16,2-20 8-16,-3-38 1288 15,-6-18 1481-15,-13-13 872 16,-3-17 544-16,-13-9 240 16,0 12 432-16,8 14 689 15,5 30 959-15,3 7 505 16,3 22-401-1,7 9-855-15,7 2-145 16,7 8-64-16,5 11-335 16,5 18-177-16,-7-4-560 15,-8 17 24-15,1 2-224 16,-17-2-32-16,0 7-312 16,-11-9-288-16,-6-4-1825 15,-1-17-2608 1,7-18-3232-16,-3-33 503 15,1-4 4834-15</inkml:trace>
  <inkml:trace contextRef="#ctx0" brushRef="#br0" timeOffset="17634.53">17492 3800 9866 0,'-2'0'2568'0,"-1"15"-119"0,6 11 1920 0,0 27-225 16,9 28-1863-16,-12 15-1337 15,0 7-344 1,3-5-496-16,3-3-96 16,12-13-592-16,9-14-1600 15,12-23-1689-15,-39-45 3873 0,40 19-6265 16,1-14-1537-16,6-18 3377 16,-29-3 2233-16</inkml:trace>
  <inkml:trace contextRef="#ctx0" brushRef="#br0" timeOffset="17879.84">17898 4170 7529 0,'-2'3'1977'16,"-21"24"671"-16,11 13 2273 15,-1 2-1088-15,6 7-1409 16,4-3-559-16,3 5-673 16,13-10-248-16,14-16-584 15,5-1-112-15,10-5-200 16,1-14 97-16,-43-5-145 15,47-10-137-15,-1-15 9 0,-18 0-208 16,1-37-256-16,-23 27 144 16,-8-23-1208-16,-15 17 191 15,-25-12-1695 1,-11 4-1825-16,7 9-1513 16,2 31 505-16,23 9 3265 0</inkml:trace>
  <inkml:trace contextRef="#ctx0" brushRef="#br0" timeOffset="18151.64">18199 4032 5705 0,'0'0'1720'0,"15"-5"1937"15,5 5 2112 1,1 5-1216-16,-5 15-1952 16,2 20-545-16,-4 7-712 15,-7 13-295-15,-7 4-217 16,-8 4-392-16,-12-4-304 15,1-16 112-15,19-48-248 0,-13 34 144 16,7-13-136 0,6-20-216-16,0-6-536 15,3-20-545-15,5-22-975 0,10-24-1329 16,6-2-2608-16,10-1-1825 16,9 5 2417-1,-21 36 3289-15</inkml:trace>
  <inkml:trace contextRef="#ctx0" brushRef="#br0" timeOffset="18502.48">18878 3847 6865 0,'-10'9'6337'0,"-19"16"-2576"15,-1 15 1968-15,-11 12-2736 16,-8 9-1265-16,5 7-383 16,4-6-489-1,13-7-216-15,14-11-488 16,10-16-232-16,16-3-120 15,14-10-376-15,-27-15 576 0,40 5-928 16,21-10-409-16,-6-23-351 16,-2-17-120-16,-23-9 111 15,-3 10 369-15,-15-16 416 16,-12 1 72-16,0 6 640 16,-5 20 264-16,-2 26 472 15,-2 17 40 1,-6 30-120-16,6 10 320 15,1 1-328-15,13 8-328 16,4-13-472-16,17-12-1128 16,12-4-2841-16,-9-11-392 15,11 0-1104-15,5-9 2824 16,-24-10 889-16</inkml:trace>
  <inkml:trace contextRef="#ctx0" brushRef="#br0" timeOffset="18697.56">19080 3593 9249 0,'-23'10'6002'15,"9"2"-3634"-15,12-3 1569 16,5 7-2185-16,23 3-1239 16,1-4-209-16,33-3-840 15,20-4 71-15,-5-7-407 16,-7-10-1720-16,-14-4-1561 15,-22-6-1440 1,-32 19 5593-16,16-22-4441 0,-5-19-1024 16</inkml:trace>
  <inkml:trace contextRef="#ctx0" brushRef="#br0">19346 3416 8289 0,'0'0'0'0,"-15"40"3657"15,1 12 416-15,1 11-1096 16,0 16-121-16,5 6-479 15,2 6-937-15,6-8-1088 16,6 1-88-16,7-6-496 16,0-34-120-1,14 15-3169-15,-27-59 3521 16,34 30-6113-16,-5-19-2337 0,6-12 3161 16,-35-3 2969-16</inkml:trace>
  <inkml:trace contextRef="#ctx0" brushRef="#br0" timeOffset="19084.23">19622 3786 5657 0,'-3'7'4073'15,"-1"15"-2529"-15,4 12 2537 0,0-6-1185 16,0 9-1063 0,0 2-793-16,7 1-840 15,-1-1-264-15,4 1-344 16,-1-8-1056-16,3-1-1857 15,1-11-2136-15,-13-20 5457 0,16 10-6914 16,-2-10 3226-16</inkml:trace>
  <inkml:trace contextRef="#ctx0" brushRef="#br0" timeOffset="19708.82">19638 3456 4905 0,'-3'-3'1256'0,"-17"-2"920"0,11 5-303 0,6-5-593 16,3 5-1480-1,3 2-1160-15,14 6-2489 16,20 14 80-16,-32-18 1465 0</inkml:trace>
  <inkml:trace contextRef="#ctx0" brushRef="#br0" timeOffset="20040.49">20034 3686 5065 0,'-11'3'2160'16,"-10"16"-1240"-16,15 6 1897 15,-4 4-137-15,7 2-1263 16,1 6-449-16,8-6-272 16,9-2 48-16,11 0-232 15,1-9-280-15,2-6 232 16,4-9-79-1,-33-5-385-15,34 0-64 0,1-14 384 0,-19 1-216 16,-1-14 0 0,-7 0 160-16,-10-8-40 15,-14 9-40-15,-14 2-152 16,4 0-112-16,-16 7-272 16,2 14-280-16,2 4-1121 15,6 16-1527-15,4 1-1618 16,3 4-1055-16,20-6 2681 15</inkml:trace>
  <inkml:trace contextRef="#ctx0" brushRef="#br0" timeOffset="20417.08">20456 3591 6425 0,'-2'0'3785'0,"5"0"-1945"16,7 2 2449-16,0 6-1792 15,-2 10-1009-15,1 13-432 16,-2 2-368-16,-7 7-200 16,0 9-288-1,0 9-360-15,0-16 24 0,0-10-376 16,0-32 512-16,6 20-1112 16,4-13-48-16,4-9-113 15,5-13 449-15,10-25 496 16,-5-11 320-16,4-10-64 15,7-12 208-15,2-6-144 16,-15 27-8-16,17 6 208 16,-10 23 96-16,-16 22 424 15,-1 30-175-15,8 15 95 16,-6-4-336 0,10 37-112-16,-11-32-344 15,9 16-1841-15,-7-23-2136 16,2 6-3728-16,3-6 1912 15</inkml:trace>
  <inkml:trace contextRef="#ctx0" brushRef="#br0" timeOffset="22340.48">9567 4970 2376 0,'-41'0'1048'0,"27"0"-728"0,-23 0 1521 0,10 0 719 0,0 0-423 0,2 0-497 16,11-2-120-1,6 2-415-15,8-4-289 16,0 4-816-16,10 0 1216 15,9 0-632-15,16 4-168 16,5-2 32-16,20 1 0 16,4 4-135-16,14-4 263 15,12 1-144-15,18-8 168 16,14 1-240-16,17-7 152 16,5 0-32-16,10-4-272 15,5 12 128-15,0-11-72 16,-7 8-72-1,-4-2-64-15,1 4 112 16,-6 3 153-16,3-2-209 16,0-6 56-16,11 2 48 15,-16-4-240-15,4 7 224 16,0 1-64-16,0-3 104 16,-9 1-176-16,-7-2-32 15,0 6 80-15,1 0 8 16,-11 1-160-16,0 7 64 15,3-6-72 1,9-2 200-16,-41 0 48 16,30-2-48-16,-4-2-160 15,2-2 104-15,-4 2-152 16,-13 4 104-16,-9 0-72 16,-10 0 80-16,-5 0 48 15,0 4-112-15,-8-3 272 16,-7 4-232-16,-3-5 40 15,1 4-96 1,-12-3-120-16,-5 4 168 16,-1-3 33-16,-4 1-17 15,-1-2-72-15,-9 2-24 16,-6-3 0-16,1 0-96 16,-11 0 272-16,0 0-200 15,-9 0-152-15,0 0-673 16,-3 0-375-16,0 0 2416 15,0 0-1208-15,-5 0-15627 16,2 12 7601 0,-11 26 4274-16</inkml:trace>
  <inkml:trace contextRef="#ctx0" brushRef="#br0" timeOffset="28395.43">13592 5386 4985 0,'-52'-10'4641'0,"32"8"-1977"0,7-2-968 16,4 4 97-16,7 0-1065 15,9 14-344-15,12 25 224 16,3-12 104-16,6 27 137 15,7-6-41-15,-1 2-88 16,-7-8-240-16,0-8-176 16,-8-8-240-16,-4-8-144 15,-12-11-264 1,-3-2-1712-16,0-5 2056 16,-2-10-8546-16,-15-30 1768 15,-12-10 5210-15,14 33-488 0</inkml:trace>
  <inkml:trace contextRef="#ctx0" brushRef="#br0" timeOffset="28602.34">13523 5356 3496 0,'-9'-7'2129'16,"-14"-12"1864"-16,12 9 600 16,5 3-905-16,6 0-1343 15,9-3-649 1,30-4-376-16,1-4-215 16,42 1-217-16,4-11-352 15,20 3-240-15,8-10-32 16,-114 35-264-16,117-27-16 0,-12-9-48 15,-22 13 48-15,-22 6-48 16,-39 9-800-16,-22 8 864 16,-30 15-6505-16,-26 27-505 15,-24 7-1272-15,30-33 4762 16</inkml:trace>
  <inkml:trace contextRef="#ctx0" brushRef="#br0" timeOffset="29071.37">13597 5475 3192 0,'-3'0'2393'0,"-10"0"-1281"16,10 0 1689-16,1 0-9 15,1 0-815-15,1 0-689 16,3 0-416-16,23 5 392 16,27 6 185-16,20 4-105 15,32 6-296 1,13-3-208-16,-118-18-840 0,133 16 752 15,9 3-239-15,2-2 135 16,-3-2 0-16,-8 1-192 16,-8-8-256-16,-6-1-88 15,-15-7 16-15,-11 0-64 16,-14-7-64 0,-26 4-136-16,-10-2-88 0,-17-1-1080 15,-23 4-1809-15,-8 2-2680 16,-35 0-4233-1,-8 0 4737-15</inkml:trace>
  <inkml:trace contextRef="#ctx0" brushRef="#br0" timeOffset="29938.45">9682 5824 2920 0,'0'0'0'0,"-3"-9"3969"0,3 0-2585 15,-2-1 1825-15,1 7-841 16,-3 3-447 0,-4 0-785-16,-3 0-208 15,-3 10-240-15,-6 11-63 16,0 0-65-16,-8 12-96 15,28-33-464-15,-37 27 696 0,5 12-88 16,-8-10-120-16,19 0-40 16,1-10-72-16,7-4-24 15,3-4-112-15,7-1-87 16,1 3-97 0,2 2 16-16,7 0-16 15,18 14 0-15,1-9-152 16,14 21 264-16,3-10 24 15,-1 6 128-15,9-7-72 16,1-3-24-16,-7-5-136 16,-7-4-24-16,-11-4-72 15,-10-4 0-15,-8-1-56 16,-1-3-512-16,-8-4-1401 16,-8 2-1135-16,-13-4-1433 15,-6-11 848 1,-29-28-3425-16,1-13 5058 15,23 20 264-15</inkml:trace>
  <inkml:trace contextRef="#ctx0" brushRef="#br0" timeOffset="30525.59">9451 6076 2352 0,'0'0'0'0,"-26"-19"1808"0,10 8 1601 15,2 1 1176-15,11 6-2328 16,3 4-2257-16,3 0 3640 16,13-1-2079-16,24 1-193 15,26 0-32-15,16-9-448 16,14 3 49-1,-96 6-937-15,123-9 496 0,14-1-128 16,20-5-8-16,2 10-16 16,1 5 16-16,4 0-104 15,-10 7-192-15,-8 1 208 16,-13 2-104-16,-3-5 200 16,-15 0 72-16,-6-1-104 15,-14-3-304-15,-9 2 153 16,-5-3 23-1,-8 0 32-15,-12-4-8 16,-6 0-56-16,-2 1 136 16,-7-3-56-16,1 0-184 15,-4 1 56-15,-3-5-144 16,-3 5 176-16,-11 1 40 16,8 4-40-16,2-4-104 15,-10 1 16-15,-2 0 8 16,3-5 64-1,-6 8-64-15,7-2-72 16,-8 2-80-16,1 0 184 16,-2 0-128-16,2 2 0 15,-6 1 56-15,1-1-56 16,0 4-128-16,-2-3 216 16,-2 4-40-16,0-5-48 15,-2 7-128-15,4-4 144 16,-4 0 80-16,3 0 16 15,1 0-120-15,-4-3-104 16,0-2 112 0,-1 3 56-16,2-3-64 15,-4 0-168-15,2 0-728 16,-2 0-1273-16,9 0-1960 16,-10 3-3200-16,4 13-3882 15,-15 13 6675 1</inkml:trace>
  <inkml:trace contextRef="#ctx1" brushRef="#br0" timeOffset="23356.47">26004 11732 0</inkml:trace>
  <inkml:trace contextRef="#ctx0" brushRef="#br0" timeOffset="33432.23">15801 6268 5121 0,'0'-5'1816'0,"3"-5"-360"0,1 8 1857 0,-1 2 24 0,-3 0-3337 0,-2 5 4377 0,-3 1-2945 16,-6 13-528-16,-5 10 24 15,-6 3-272-15,-15 19 9 16,1 3-257 0,-10 5-56-16,1 6 56 15,3-1-264-15,5 7-32 16,-3-25-8-16,26 1 16 15,3-12-104-15,11-1 56 16,11 7-80-16,15 1-24 16,12 4-112-16,2-1 392 15,5-3-120-15,11-20-144 16,-3 1 8-16,-10-12-40 16,-2-2-208-1,-16-8-392-15,-6-1-1489 16,-9 0-1847-16,-10 1-2114 15,-3-1-1943-15,-28-12 3352 16</inkml:trace>
  <inkml:trace contextRef="#ctx0" brushRef="#br0" timeOffset="33632.98">15495 6836 8481 0,'-10'0'4969'15,"-1"7"-2184"-15,9-6 640 0,12-1-769 16,19 0-999-1,8 0-161-15,33-3-528 16,17-7-568-16,14 0-264 16,6-4-152-16,-1 6-40 15,-9 4-168-15,-97 4 224 16,65 0-1448-16,-15 0-2513 0,-8 7-3833 16,-5 11-2136-16,-33-8 6394 15</inkml:trace>
  <inkml:trace contextRef="#ctx0" brushRef="#br0" timeOffset="37637.08">4185 11535 1360 0,'19'-40'288'0,"-4"10"-304"0,-4 7 48 0,-1 12-32 16,-10 7-8-16,-2-2 16 15,-3 2 72-15,-9 4 288 16,-1 1 296-16,3 7 120 15,-9-2-96-15,-2 3-7 16,-1-1 191 0,0-2 112-16,2-1-56 15,1 0 32-15,6-3 9 16,1-4 23-16,4-3-272 16,-2 0 168-16,8-17-248 15,3-13 32-15,1 13-7 16,9-2-89-16,4-1 64 15,8-18 0-15,8 5-8 16,-5 7-24-16,16-3 48 16,3 2-64-1,7 15 17-15,-8 17-121 16,1 7-200-16,-3 20-120 16,-11 13 8-16,-8-6-16 15,-7 5 16-15,-15 12 200 16,-28 21-56-16,-16-2 200 15,-19-3-8-15,-12-9 64 16,4-21-112 0,11-10-415-16,16-12 31 0,10-20-160 15,17-28-257 1,17-32-2431-16,30-4-1433 16,61-54-7858-16,-44 64 7987 15</inkml:trace>
  <inkml:trace contextRef="#ctx0" brushRef="#br0" timeOffset="40075.62">10085 11970 2624 0,'-12'-39'8'0,"11"10"8"15,1-6 8-15,0 10 440 16,0 3 280-16,-2 0-144 16,2 4-31-16,3-3 39 15,7 12-80-15,8-10-104 16,9 12-64-16,-1-3 80 15,10 6 40-15,5 14-104 16,-3 6 80-16,-1 3 8 16,0-13 105-1,-18 8-105-15,-3 4 96 16,-16-6-72-16,-1 3 136 16,-30 1-112-16,-15-10 88 15,-14 0-56-15,-1-1-39 16,10-2-177-16,8-6-192 15,17-20-192 1,18 16-1001-16,32-32-3328 0,40-24-4624 16</inkml:trace>
  <inkml:trace contextRef="#ctx1" brushRef="#br0" timeOffset="31827.46">25029 16665 0</inkml:trace>
  <inkml:trace contextRef="#ctx0" brushRef="#br0" timeOffset="41866.94">16239 11544 1952 0,'-10'8'8'0,"1"-12"248"0,2-9 440 16,-2 11 224-16,-4-2 9 16,-2-6-1-16,1 5-176 15,1-5-32-15,2 1-80 16,5-11-24-1,4-14-272-15,16 11-160 16,9-3-32-16,15 2 0 16,2-12 17-16,4 11-25 15,-1 14 8-15,-1 11-72 16,-2 9 24-16,-3 13 24 16,-16 4-64-16,-10 3 168 15,-8 15 56 1,-13-10 48-16,-20 5 192 15,1-8 0-15,-3-4-72 16,-7-10-120-16,14-3-240 16,-1-20-128-16,15-27-240 15,6 2-720-15,8-10-2193 16,17-5-2288 0,-6 41 2545-16</inkml:trace>
  <inkml:trace contextRef="#ctx0" brushRef="#br0" timeOffset="49820.52">26068 14064 3600 0,'-37'-25'896'0,"8"14"-720"16,10-4 209-16,10 7 255 15,7 6 96-15,2-6-88 16,14 8-112-16,15-2 224 16,15-3-8-16,24-4-7 15,5 0-1 1,13 2 504-16,-86 7-1248 0,103-8 1048 16,8-8-32-16,17 13-55 15,19-3 55-15,11-13-24 16,17 6-248-16,20-9-168 15,6 12-88-15,22-8-207 16,14 3 359-16,-57 1-728 16,124-3 352-16,-60 4 0 15,5 3-40 1,-5 0 304-16,-10 4-552 0,-22 6 584 16,-7-4-24-1,-9 7-248-15,-26-1 120 16,-16 6 240-16,-25-3 137 15,-21 7-1201-15,-36-4 736 16,20 7 368-16,-46-8-408 16,-4-2-360-16,-17 0-112 15,-10 0 384-15,-9 0-384 16,-3 3 8-16,-3-7 56 16,0 0-1801-1,0-7-1015-15,0 2-1337 16,-4 4-1873-16,-17 5-791 15,-8 0 4897-15</inkml:trace>
  <inkml:trace contextRef="#ctx0" brushRef="#br0" timeOffset="51539.69">4020 17418 2224 0,'-21'-15'224'0,"-78"-52"192"0,57 44 432 15,-21-17 16 1,14-4 73-16,-6 2-161 15,13-20-336-15,4 0-80 16,-1 1 8-16,-4-8-104 16,-8-12 112-16,-7-14 104 15,58 95-480 1,-51-112 664-16,12-10-103 0,4-7 135 16,24-27-72-16,9-20 72 0,25-6-520 15,36 11-176 1,16 14-48-16,17 14-152 15,26 11 32-15,96-34 40 16,-6 69 248-16,7 12 104 16,23 23 288-16,17 8-136 15,-60 22-416-15,133-7-520 16,-54 12 352-16,-64 8-120 16,72 13 152-16,-6 7 472 15,6 12-144 1,-6 11-248-16,-13 6 8 15,-19 18 384-15,-3-16 16 16,-28 32-112-16,-12 7-40 16,-30-1 632-16,-30 17-152 15,-11 6-23-15,-17 6-369 16,-24 9 104-16,-13 11 32 16,-25-4 128-16,-24 3 40 15,-3-3 136-15,-16-3-680 16,-4 3-144-16,-14-4 360 15,-20 0 0 1,-15-2-24-16,-16-6-272 16,-24-1 32-16,-20-5 64 15,-24-4 456-15,-11-18-480 16,-12-25 296-16,-12-13-216 16,-9-11 417-16,-9-8-1 15,-2-3-128-15,-5-6-40 16,-2-9-240-16,-8 2 24 15,2-2-264-15,1-10 88 16,0 0-136 0,10 0-480-16,21 8-273 15,1-6-223-15,30 4-56 16,15 4-1345-16,12 8-1263 16,10 31-1065-16,12 20 1200 15,68-42 2633-15</inkml:trace>
  <inkml:trace contextRef="#ctx0" brushRef="#br0" timeOffset="67282.48">25913 17507 5017 0,'-33'-5'3208'0,"-19"5"-1639"0,27 18-1009 0,9-6 1104 15,12 2-256-15,10-4-351 16,21 3-33 0,29 7-192-16,28-14-48 15,35 8 336-15,35-14 65 16,25 2 87-16,-179-2-1272 0,214-16 1080 15,24 11 224-15,27-9-119 16,22 4-369-16,16 11-320 16,20 1 104-16,9 5 8 15,-3-7 24-15,-7-9-264 16,-17-2 25-16,-33 11-225 16,-39 0 232-1,-39 6 408-15,-51-2-560 16,-44 1 200-16,-28 13-280 15,-31-7-16-15,-13 3 216 16,-12-5-312-16,-15-1 96 16,0-8-152-16,0 0 0 15,0-2-2712-15,-8-6-1241 16,-8-9-3041 0,-5-7-4848-16,-13-5 6201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02:01:17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273.05832" units="1/cm"/>
          <inkml:channelProperty channel="Y" name="resolution" value="963.73529" units="1/cm"/>
          <inkml:channelProperty channel="T" name="resolution" value="1" units="1/dev"/>
        </inkml:channelProperties>
      </inkml:inkSource>
      <inkml:timestamp xml:id="ts1" timeString="2024-05-13T02:01:27.038"/>
    </inkml:context>
  </inkml:definitions>
  <inkml:trace contextRef="#ctx0" brushRef="#br0">9077 5837 2584 0,'0'0'0'0,"-16"0"0"0,10 0 680 0,6 0-680 0,0 0 0 15,0 0 0 1,0 0 0-16,3 0 9842 16,5 0-7913-16,0 0-617 15,8 0 224-15,13 0-455 16,11 0-113-16,-40 0-968 0,47 0 880 16,20-3-88-16,4-1-200 15,15-2-88-15,4-3-200 16,-5 5-104-16,-16-1-144 15,-23 5 113-15,-9 0-145 16,-33 5 16 0,-4 0 392-16,-24 4-16 15,-29 7-144-15,-24 0 16 16,-23-2-80-16,-1-5 408 16,3 5 152-16,10-9 120 15,14-1-7-15,17-3-113 16,23-1-264-16,21-4-256 15,11-2-160-15,9-4 48 16,31-5-304-16,14 3 96 16,12 5 104-1,5 2 48-15,1 1 32 16,-14 4-304-16,-4 0 264 16,-30-4 16-16,-6 4-48 15,-9 0-64-15,-7 0 64 16,-2 0-440-16,-12 0-2185 15,-4 4-6441-15,5 10-5833 16,2-10 11987-16</inkml:trace>
  <inkml:trace contextRef="#ctx0" brushRef="#br0" timeOffset="2090.92">22921 8285 3544 0,'-5'0'-8'0,"-35"0"56"0,10 0-48 15,7 1 72-15,9-1 48 16,6 0 384-16,3 0 521 15,3 0 127-15,2 4-88 16,0-4-1064-16,13 0 1897 16,0 0-993-16,-13 0-904 0,29-5 928 15,8 6-64-15,14-1-56 16,34 0-144-16,23 0 177 16,30-12 31-16,24 0 96 15,35 1-136-15,13 11-112 16,21 0-264-1,18 11-7-15,10 2 39 16,33 2-216-16,18-4 64 16,11 7 80-16,8-1-136 15,22-2 240-15,11-6 464 16,25 0-576-16,1-1-280 16,-13 12 144-16,4-4 8 15,-13 7-48-15,-22-3 73 16,-8-4-113-1,-28-2-152-15,-31 0 0 16,-30-3 104-16,-21-2-216 16,-33-4-88-16,-28 2 112 15,-32 3 24-15,-30-5 72 16,-34-2-16-16,-20 3-168 16,-24 1-136-16,-9-2-281 15,-7 0-1199-15,-9-4-1793 16,0 8-2336-16,-3 9-1833 15,-10-1 6362 1,7-12-1272-16</inkml:trace>
  <inkml:trace contextRef="#ctx0" brushRef="#br0" timeOffset="3401.74">3054 8668 776 0,'-32'-7'224'0,"-9"-10"-24"0,25 11 216 0,11 3-200 16,6 0-40-16,22-1 288 16,27 4 32-1,23 0-80-15,16 5 200 16,15 1 105-16,11-3-73 15,-115-3-648-15,140 1 744 0,65-1 224 16,37 0 328-16,-33 0-159 16,27 1-233-16,20-3-160 15,31-2-72-15,15 4 112 16,20 0-176-16,9-3-136 16,12 3 177-16,8 4 79 15,13 0-248-15,0-8 152 16,9 2-112-1,2-2-128-15,-1 0 96 16,-1-2-168-16,1-4-8 16,-19 0 24-16,13-9-111 15,-5 3 23-15,-10-2 88 16,8 3-176-16,-16 5 208 16,-12 5-152-1,7-5-136-15,-5 6 128 0,-12-2-16 16,7 2-224-1,1 4 48-15,-10 0 144 16,-1 0-88-16,4 0 8 16,-8 1 8-16,-14 5 56 15,9 6-208-15,-14-2 144 16,-12 5 88-16,4-5-96 16,0 0 40-16,-1 9 88 15,-17-5 88-15,18 2-112 16,-11-3-152-1,-4-2 312-15,-14 3-24 0,16-4-176 16,-13 0-176 0,-7-3 232-16,-21 2-48 15,7-3-16-15,-5-2-63 16,-9-4 15-16,-20 0 256 16,-18-4-112-16,-9 4-104 15,-13 3 64-15,-31-2-208 16,-14 10-24-16,-30 1-216 15,-27-2-120 1,-37 0-665-16,-12 0-2463 16,-17-3-2874-16,-8 0-2432 15,-41-6 4922-15</inkml:trace>
  <inkml:trace contextRef="#ctx0" brushRef="#br0" timeOffset="6685.26">5308 8246 1312 0,'3'0'-32'0,"21"7"32"0,2 15-1272 16</inkml:trace>
  <inkml:trace contextRef="#ctx0" brushRef="#br0" timeOffset="7351.32">5454 8687 1360 0,'0'0'0'0,"-31"-13"-16"15,11-3 0-15,-1 2 32 16,-5 2-24-16,-11 2 8 16,10 0-32-1,-2 2 40-15,-3 8 32 16,-5-3 160-16,15 0 184 16,1 3 168-16,21 0-552 15,-11-14 768-15,6 3 264 0,0-6 185 16,10 3-17-16,9 2-168 15,13 2-216-15,-2 5-160 16,11-4-127-16,9 3-81 16,8-2 16-1,0 6-40-15,2-2 8 0,4-10-120 16,0 0 0 0,-1 2-144-16,-21 2 48 15,2-3 40-15,-25 5-24 16,-4 1 112-16,-12-3 48 15,-14-5-240-15,-13-3-24 16,-27 7-63-16,-7 1-57 16,-4 10 48-16,0-3 24 15,25 3-56-15,-1 0 112 16,3-5-168 0,20 5 56-16,4 0-80 15,11 5 0-15,10-3-104 16,13 4-57-16,32 0-1063 15,6 3-3209-15,8 0-1496 16,13 0 3857-16</inkml:trace>
  <inkml:trace contextRef="#ctx0" brushRef="#br0" timeOffset="7987.93">7273 8478 2320 0,'0'0'0'0,"-21"-16"472"0,7 16-168 16,10 4 88-16,4 11 112 15,8-5 112-15,12 0 113 16,15 0-9-16,13-4 168 16,13 2 48-16,14-3-48 15,-1-10-336-15,-74 5-552 16,71-5 337-16,-14-3-49 0,-12-1-24 15,-21 6-16 1,-12-1-96-16,-12 5 208 16,-15 7-88-16,-22 2-112 15,-8-3-8-15,-12 6 32 16,10-3 168-16,9-8-8 16,12-2 136-16,5 0-128 15,0-7-232-15,15 2-200 16,6 0-376-16,3 5-1440 15,24 0-4273-15,31 5 1392 16</inkml:trace>
  <inkml:trace contextRef="#ctx1" brushRef="#br0">18388 14376 0</inkml:trace>
  <inkml:trace contextRef="#ctx0" brushRef="#br0" timeOffset="10767.73">9097 5786 2496 0,'-12'-8'24'0,"4"2"1176"0,5 2 681 16,3 2-225-16,0 2-1656 16,3-4 3785-16,1 0-2473 15,5-6 801-15,-2 8-937 16,1-6 256-16,4 2-352 15,0-2-119 1,2 6-169-16,12-6-296 16,1-4-16-16,16 4-176 15,-1 6-64-15,16-7 32 16,-15 9-240-16,2-5 56 16,-2 1 48-16,-12 1-160 15,-12 3 56-15,-16 3 112 16,-3 1 224-16,-17 7-136 15,-28 13 8-15,-7-1-88 16,-15 3 104 0,-4-5-31-16,1-1-25 15,4 2 184-15,8-6 160 16,17-7-272-16,20-4-56 16,14-3-240-16,7-2 24 15,13 0-120-15,26 0 192 16,10-7-240-16,9-2-24 15,9-2 192-15,6-2 72 16,-9 7-64-16,-16 6-56 16,-6 0-16-1,-23 0 64-15,-14 6 80 16,-17 6-32-16,-24 6 48 16,-17 9-144-16,-16-1 96 15,-7-2 192-15,3-4-272 16,8-10 320-16,19-10-240 15,7 0 32-15,25 0-80 16,11-11-112-16,22-7-176 16,29-19 384-16,24-1-376 15,16-1 128 1,18 4 176-16,-3 10-72 16,-4 8 0-16,-18 0 56 15,-33 13 32-15,-37 4 8 16,-11 4 104-16,-43 16-168 15,-17 19-112-15,-20 0-224 16,6-4-1505-16,13-5-2928 16,33 0-5721-16,19-1 5273 15,9-25 3097-15</inkml:trace>
  <inkml:trace contextRef="#ctx0" brushRef="#br0" timeOffset="12693.51">10229 5855 2144 0,'0'0'0'15,"-26"0"488"-15,2 0 696 0,8-3 1513 16,2 3-289-16,6 0-375 15,3 2-665-15,3 1-648 16,6 4 184-16,13 3 217 16,18 1 15-16,7 4-8 15,-42-15-1128-15,68 13 944 0,13-4 25 16,17-7-217-16,14-1-184 16,15-1-344-1,-2 0 32-15,-3-2-88 16,-3-1-48-16,-8-4-104 15,-20 3 296-15,-40-2-48 16,-7-1-48-16,-33 5 168 16,-8 2 561-16,-8 0-113 15,-27-5-480-15,-29 5-144 16,-27 10-312 0,-21 5 144-16,-11-1 120 0,-2 2 80 15,-5-1 208 1,5-3-24-16,24-5 200 15,39-4-160-15,-4-3 48 16,42 0-280-16,12 0-96 16,9 0-136-16,3-3-24 15,26-8 80-15,27-2-56 16,19-1 81-16,20 2-226 16,14-7 218-16,2 4-178 15,12 0 121 1,-4 0-64-16,-2 5 144 0,-16 6 177 15,-38 4-321 1,-31 0-48-16,-27 4-17 16,-21 4-15-16,-44 14-168 15,-36 8-88-15,-31 8 64 16,-14-1 424-16,34-22-8 16,-26 12-40-16,23-12 80 15,25-5-104-15,42-10 24 16,22 0 24-1,20-9-360-15,26-6 96 0,43-10-48 16,22 7 136 0,19-2 64-16,19-2 16 15,-6 4-168-15,-3 14-64 16,-22 4-1248-16,-24 0-2585 16,-38 18-5721-16,-18 17 1368 15,-23-26 6042-15</inkml:trace>
  <inkml:trace contextRef="#ctx1" brushRef="#br0" timeOffset="12691.42">20573 13897 0,'0'0'0,"0"0"16,0 0-16,0 0 15</inkml:trace>
  <inkml:trace contextRef="#ctx0" brushRef="#br0" timeOffset="23165.94">11175 6642 3816 0,'-11'-12'3033'0,"-7"6"272"0,6-2 1072 0,2 6-1841 0,5-1-319 16,4 3-785-16,1 0-520 15,0 14-112 1,6 31 128-16,0 25-15 15,-2 15-177-15,-4 12 8 16,0 6-128-16,-8-2-232 16,-4-6-64-16,-4-16-280 15,3-16 88-15,5-22-200 16,7-23 72-16,-1-13-184 16,2-10-240-16,0-29 32 15,3-34-16 1,1 14 144-16,-1-56 224 15,0 15-64-15,0-4 208 16,9 11-32-16,8 24-32 16,11 15 152-16,-14 23 0 15,17 3 64-15,6 7-72 16,-1 16 224-16,-2 5-400 16,-2 10 24-16,-13 6 96 15,-4 22-56-15,-18-6-136 16,-6 14 136-1,-25 10-32-15,-17-4 56 16,6-17-144-16,-1-11-48 16,14-10 128-16,11-12 8 15,10-4-8-15,7-3-96 16,7 0-56-16,12 0-32 16,20 5 184-16,1 6 184 15,-1 5-128-15,-12 4 16 16,-7 9-216-1,2 9 224-15,-21-8 88 0,-6 15-8 16,-15-1-216 0,-11-2 64-16,9-3-144 15,3-23-912-15,0-2-2032 16,9-8-2410-16,9-11-5072 16,25-33 4937-16,-15 20 3697 15</inkml:trace>
  <inkml:trace contextRef="#ctx0" brushRef="#br0" timeOffset="23712">11887 7042 3440 0,'-9'0'1913'0,"1"-7"2384"0,-7-1 480 0,4 6-2193 0,2-1-215 15,-4-2-961-15,0 5-56 16,-3 0-256-16,-5 5-183 16,-10 9-97-1,6 8-96-15,-12 9 8 0,37-31-728 16,-39 27 440-16,3 11-56 16,18-7-72-16,-1 6-8 15,3-3-432-15,11-4-336 16,5-6 432-16,13-4-8 15,12-8-8-15,1-4-48 16,16-6 80-16,1-4-88 16,-5-13 40-16,-9-13 0 15,-6-8 160-15,-6-7-104 16,-7-2-48 0,-7-4-168-16,-3 7 160 15,-3-4 8-15,-7 22 760 16,6 4-1064-16,-6 20 8 15,0 10-8-15,4 20 200 16,3 12 272-16,3 3-144 16,0-6-80-16,13 1 128 15,4-5-200-15,6-7-512 16,-1-8-1721 0,10-4-1800-16,-11-8-1520 15,18-3-1896-15,-14-5 4656 16,-2-14 905-16</inkml:trace>
  <inkml:trace contextRef="#ctx0" brushRef="#br0" timeOffset="25293.55">11875 6914 3144 0,'-2'0'536'0,"-8"4"1041"0,2 5 2303 16,7-2-1119-16,1 1-1169 15,6 7-223-15,12 9-393 16,7 11-216-1,9 0-24-15,3 4-264 16,2 0-184-16,-11 0-152 16,-28-39-136-16,37 30 56 0,-9 0-184 15,-14-1-144-15,2-13-1472 16,-3-8-2281-16,14-8-2192 16,-1-25 2320-16,-17 2 1905 15</inkml:trace>
  <inkml:trace contextRef="#ctx0" brushRef="#br0" timeOffset="25505.84">12383 6967 4144 0,'-8'1'2001'0,"-14"7"479"15,4 13 1809-15,-14 8-1928 16,-8 15-569-16,-4 11-408 16,-8 15-287-16,7 7-113 15,1 1-208-15,3-10-520 16,17-32-240-16,4 27-688 15,20-63 672-15,-3 24-3041 0,13-4-3728 16,15-12 239 0,17-13 1970-16</inkml:trace>
  <inkml:trace contextRef="#ctx0" brushRef="#br0" timeOffset="25844.26">12487 7246 8345 0,'-11'0'3297'0,"-2"-4"-1273"0,13 0 1577 16,12-6-2673-1,15-1 129-15,31-18-537 16,10 5-432-16,-3-4-40 16,-11 2-48-16,-23 16-48 15,-10-4-208-15,-18 12 16 16,-3 2 240-16,-7 0-288 0,-36-4 8 15,-10 4 143-15,-13 10 113 16,2 11 161-16,3 23 167 16,2 6 488-16,16 3 216 15,-1-4-240 1,23 4-256-16,12-25-360 16,9-2-152-16,29-2-72 15,1-10-416-15,36-13-1168 16,9-26-2049-16,21-12-3393 15,1-32 369-15,-23 15 4177 16</inkml:trace>
  <inkml:trace contextRef="#ctx0" brushRef="#br0" timeOffset="26024.18">13079 6732 5049 0,'-11'-3'3624'15,"-29"0"-871"-15,21 4 2200 16,-17 8-2136-16,-5 16-1017 15,-1 15-792-15,2 0-800 16,9 6-160-16,4 1-304 16,8-3-984-16,12 3-2777 15,31-5-2296-15,-24-42 6313 16,33 19-7010-16,16-5 3594 16</inkml:trace>
  <inkml:trace contextRef="#ctx0" brushRef="#br0" timeOffset="26320.56">13302 6959 7041 0,'-43'3'2409'0,"-8"16"-689"15,-6 7 1769-15,-5 10-1457 16,10-9-128-16,14-1-1143 16,14-2-473-16,14-4-24 15,7 6-288 1,10 1 16-16,7-4 8 15,12 3 40-15,-26-26-40 0,37 31-32 16,1-13-16-16,1 8 64 16,-22 7 0-16,-2-14 192 15,-15 5 312-15,-13-3-176 16,-6 4-88-16,-9-6-184 16,-1-5-272-16,9-7-2457 15,2-3-5392-15,5-10-329 16,8 2 6402-16</inkml:trace>
  <inkml:trace contextRef="#ctx0" brushRef="#br0" timeOffset="26828.75">14162 7086 5105 0,'-2'-2'1832'0,"-14"-12"1225"0,10 4 87 0,3 3 601 0,1 7-1977 16,2 0-1768-16,-3 8 1657 15,3 30-1369-15,-2 9 32 16,-4 15-48-16,-5-3-160 16,-2 1 48-1,13-60-160-15,-13 49 96 0,-2-7-96 16,-2-6 144-16,10-22-120 16,6-9-200-16,1-5 176 15,16-19-3233-15,11-36-2648 16,15-7-2849-16,6-17 5034 15</inkml:trace>
  <inkml:trace contextRef="#ctx0" brushRef="#br0" timeOffset="27192.18">14572 7043 6665 0,'-33'8'6057'0,"7"30"-4680"15,-3-6 3304-15,0 1-2385 16,-1 6-600-16,14 1-807 15,6-7-513-15,10-7-344 16,7-3 144-16,10-3-176 16,17-10-112-16,-4-3 48 15,-30-7 64-15,37 0-208 0,0-27-48 16,5-8-73 0,0-18-183-16,-18 9 112 15,-5-23 144-15,-6 15 272 16,-7 13 80-16,-6 31 48 15,-5 11 56-15,-7 25-208 16,-6 28 224-16,2 3-24 16,5-14-312-16,9 9 0 15,2-24-1136-15,10-7-2977 16,11-13-2648-16,14-14-313 16,7-21 6050-1,-20-9-864-15</inkml:trace>
  <inkml:trace contextRef="#ctx0" brushRef="#br0" timeOffset="27344.33">15063 6643 5993 0,'-5'0'3537'0,"-9"5"247"15,-4 25 457-15,-4 24-1992 16,0 13-265 0,-3 5-536-16,11 1-1039 15,4 0-521-15,10 2-593 16,4-1-2551-16,21-3-3450 15,11-13-2392-15,-36-58 9098 0,48 36-3760 16</inkml:trace>
  <inkml:trace contextRef="#ctx0" brushRef="#br0" timeOffset="27693.46">15419 7159 8161 0,'0'0'0'0,"-16"-8"4769"15,15-2-1568-15,1 4-144 16,8-8-1433-1,21-6-768-15,17-13-336 16,20-2-560-16,-5 9 200 16,-18 0-128-16,-12 11-120 15,-23 8-72-15,-8 7 160 16,-2-3-240-16,-27 3-144 0,-27 11 352 16,-11 14-48-16,-7 24 368 15,13 0 392-15,3 10 513 16,12 5 303-1,17 1-160-15,8-18-704 16,18-3-496-16,14-9-152 16,31-16-152-16,30-8-240 15,16-11-424-15,5-10-968 16,-6-10-1457-16,-18-3-1816 16,-29 1-2433-16,-21-7 1657 15,-25-1 3649-15</inkml:trace>
  <inkml:trace contextRef="#ctx0" brushRef="#br0" timeOffset="28689.76">8224 6811 3392 0,'-6'0'512'0,"-12"-6"-1664"0,-1 0 1312 16,-1-6-16-1,-4 2 1497-15,8 9 1207 16,-9-4 1385-16,17 5-2633 16,6 0-527-16,5-4-809 15,13 4 472-15,21 0 288 16,-37 0-1024-16,56 0 1104 0,10 0-80 15,14 0 145-15,20 3-97 16,15-3-104-16,17 0-296 16,6 0-184-16,19-8 81 15,23-2-169 1,9-6 8-16,19-2-8 16,17-17-336-16,4 0 120 15,15 1 136-15,-10 7-216 16,7 6-80-16,-12-1-16 15,-1 4 152-15,-8 3 264 16,-5 0-128-16,8 1-56 16,-4-1-248-16,6-3 72 15,-7 1 328-15,8-2-264 16,7 4-160 0,-14 5-64-16,-5 2 224 15,-14 6 96-15,-2-6-48 16,-1 8 40-16,-3 0-88 15,-2 0 193-15,-1-2 111 16,-6-2-56-16,7 4-208 16,-1-4 56-16,0 2-128 15,-3-2 280-15,-12 4 184 16,-4 0-272-16,3 5 0 16,-4-1-144-1,-6 2 232-15,9 1-8 16,-9-5-184-16,0-2 0 15,3 1 120-15,-9 6-119 16,-10-5-185-16,2-2 0 16,-8 5 0-16,-4 0 0 15,-10 0 0-15,-7-4 0 16,0 4 0-16,-7-1 0 16,-7 0 0-1,-4-4 0-15,0 0 0 0,-3 0 0 16,-5-8 0-1,-15 6 0-15,-12-5 0 16,-4 3 0-16,-13-3 0 16,-7 1 0-16,-18-1 0 15,5 0 0-15,-23 1 0 16,-9-2-849-16,4-5-2207 16,-6 3-3050-16,-12 2-6488 15,-30 4 4768-15,-34 4 5498 16</inkml:trace>
  <inkml:trace contextRef="#ctx1" brushRef="#br0" timeOffset="43878.73">18797 12869 0,'0'0'0,"0"0"47,0 0 15,0 0-15</inkml:trace>
  <inkml:trace contextRef="#ctx0" brushRef="#br0" timeOffset="57671.53">13017 5017 2208 0,'-2'0'-8'0,"-1"1"-16"0,0 0 16 15,1-1 80-15,0 0-80 16,-1 0 32-16,0 0 32 15,-3 0 0-15,-1 0 392 16,6 0 496-16,-1 0-64 16,2 0-880-16,0 0 0 15,0 0 0-15,0 3 1857 0,0-2-1401 16,3 3-112-16,7 2-104 16,1-2 152-1,-1 0 48-15,-4-1-32 16,0 0-48-16,2 1-15 15,-1-2-201-15,3 6 0 16,-4-2-112-16,0 0-24 16,-2-1-32-16,8 5-248 15,3 7-609-15,-1-2-919 16,-2-5-545-16,2 5 353 16,0 4 1760-16,-7-7-2024 15</inkml:trace>
  <inkml:trace contextRef="#ctx0" brushRef="#br0" timeOffset="58664.46">13054 5244 2304 0,'0'-10'-8'0,"0"9"32"0,3-4 16 15,0-1 360-15,0-2 904 16,0 2-223-16,1 6-225 16,0-3 112-16,-4 3-968 15,4 0 1912-15,-4 0-1912 16,3 0 2001-16,-3 0-2001 0,3 0 856 15,0 0-48 1,7 0-32-16,-4 0 25 16,5 0-193-16,2 0-192 15,2 0-32-15,4 0-72 16,10 0 32-16,-10 0-64 16,12 3 56-16,-4-3 88 15,8 0-208-15,10 0 120 16,16 0 224-16,-11-5-280 15,11-4 81 1,11 6-217-16,0-7 32 16,2 10 24-16,-2-2-120 15,0 2 88-15,-1 0-112 16,-1 0 40-16,-1 0 32 16,-3 0-144-16,5 0 184 15,1 1-240-15,10 0-32 16,-2 1 248-16,-2 3-144 15,-7 0 120-15,3-5-144 16,-5 4-8-16,-3-3 72 16,-4 4-40-1,2-5 72-15,-3 2-64 16,-6-2-72-16,-4-2 104 16,4 2 72-16,-1-5-216 15,-1 1 120-15,-2 1-120 16,4 0 192-16,-10 3-120 15,0 0 16-15,0-4 40 16,0 4 208 0,-4-3-144-16,6 3-40 0,-4 0-32 15,2-2 16 1,-2-2-72-16,1-1 152 16,-3-1-88-16,-5 6 40 15,0 0-48-15,1 0 32 16,-9 0-48-16,7 0 176 15,-14 0-160-15,3 0 80 16,0 1-128-16,0-1 24 16,5 3 88-16,-5-2-88 15,-8 3 96 1,5-2-160-16,-8-2 72 16,-1 1 120-16,1-1-112 15,3 0-40-15,-12 4-72 16,8-4 184-16,-5 0-88 15,2 0-24-15,-2 0-40 16,-1 0 24-16,2 0-376 16,-1 0-640-16,-1 3-1081 15,-6 0-743-15,0 2-1921 16,-2 9-1137-16,-6 5 4282 16,-1-10-568-16</inkml:trace>
  <inkml:trace contextRef="#ctx1" brushRef="#br0" timeOffset="56019.09">26785 11627 0,'0'0'0,"0"0"0,0 0 0</inkml:trace>
  <inkml:trace contextRef="#ctx0" brushRef="#br0" timeOffset="66430.84">16985 5184 2448 0,'-48'0'392'0,"8"0"256"0,8-9 1793 16,1-2-41-16,2-2-559 15,4 2-121-15,-8-5-400 16,9-9-47-16,2-4 143 16,-4-15-64-16,2 0-304 15,8-14-399-15,2-6-361 16,11-4 0-1,6-10 80-15,14-2-264 16,4 27 48-16,34-40 96 16,3 17-112-16,14 4 112 15,21 5 16-15,-10 23-168 16,44 0-32-16,16 3 128 16,12 13-352-16,20 28 304 15,1 3 96-15,-4 32-168 16,1 11-56-1,-15 12 128-15,-24 11-16 16,-15 4 104-16,-28 5 96 16,-31 2 352-16,-30-4 105 15,-20-10 95-15,-12 1 56 16,-38 2-24-16,-11 0-184 16,-29-4 25-16,-13-4-297 15,-8-5-72-15,-13-13 112 16,-18-4-136-16,1-15-120 15,1-14 224-15,6-1-264 16,13-13-360 0,7-10-128-16,18-15 208 15,12 9-608-15,8-13-792 16,18 26-1081-16,1 4-2104 16,20 6-3977-16,13 12-856 15,9-3 6754-15</inkml:trace>
  <inkml:trace contextRef="#ctx0" brushRef="#br0" timeOffset="68257.69">14680 6298 2360 0,'-21'0'8'0,"-11"0"-40"0,-6 0 16 16,12-2 32-16,-13-6 32 16,9-7 536-16,-12-1 648 15,5-10-127-15,5-10 135 16,0-2-144-16,6-8-216 15,6-12-120-15,20 58-760 16,-12-61 705-16,9-9-225 0,6-3-24 16,23-9-112-16,16 2 120 15,14-5 72 1,13-10 32-16,6 11 336 16,22 5 17-16,15 4-65 15,21 9-104-15,19 3-312 16,12 5-32-16,20 23-32 15,17 15-224-15,1 6-96 16,3 14-80-16,2 19 88 16,-14 19-88-16,-7 22 48 15,-19 8 56-15,-33 6 320 16,-12 5-184 0,-30 8-24-16,-23 6 1 15,-26 5-81-15,-22-8 112 16,-13 6 80-16,-10-11-48 15,-14-3 32-15,-24-4 24 16,-8-4 32-16,-28-13 200 16,-15-5 32-16,-23-12 16 15,-22-4-120-15,-23-10-168 16,-17-15-39-16,-2 1 111 16,-18-9 56-16,-13-7-120 15,-2 0 8 1,-6 0-384-16,12 4 336 15,24 1-264-15,25 0-80 16,48-4-600-16,36-1-2105 16,43-4-4352-16,25-2-3538 15,4-6 6923-15</inkml:trace>
  <inkml:trace contextRef="#ctx1" brushRef="#br0" timeOffset="63910.06">23964 13455 0,'0'0'0,"0"0"16,0 0 31,0 0 15,0 0-15,0 0 0</inkml:trace>
  <inkml:trace contextRef="#ctx0" brushRef="#br0" timeOffset="75475.07">12227 4622 2568 0,'-11'-6'-8'0,"-16"-2"88"0,16 6 224 16,1-3 1328-16,2 2 833 15,7 1-24-15,1 2-2441 16,0 0 0-16,3 0 4432 16,8 0-3063-16,5 0-81 15,14-4-40 1,-30 4-1248-16,44-4 1121 0,-1 2 39 15,8-3-96-15,2 2-392 16,2 3 80-16,6-2-248 16,-2 2-31-16,-4-6-185 15,-14-2-104-15,1 4-224 16,-10 2 16-16,-25 2-96 16,-1-4-1449-16,-6 4 1569 15,0 4-8306 1,-10 1 753-16,-2-4 3880 0,-4-7 929 15</inkml:trace>
  <inkml:trace contextRef="#ctx0" brushRef="#br0" timeOffset="75793.57">12661 4234 5633 0,'-21'0'2184'0,"-2"-4"-287"15,15-2 2432-15,5 3-1481 16,3 3-2848-16,6 0 2753 15,22 3-2137-15,10 7-144 16,1 9-104 0,2 1-88-16,-13 10-152 15,9-2 168-15,-37-28-296 0,17 30 168 16,-4 11 112-16,-13 3 192 16,-19 13 152-16,-18-17 129 15,6-2-145-15,-12 5 56 16,-3-2 8-16,2-16-456 15,12-5-80-15,11-10-128 16,10-3-496 0,8-5-2137-16,3 2-2432 15,14 7-3953-15,14 8 2417 16,-14-15 3969-16</inkml:trace>
  <inkml:trace contextRef="#ctx0" brushRef="#br0" timeOffset="80616.03">19256 4130 2984 0,'26'-25'32'0,"-1"6"1192"0,-7 0 1041 16,-5 5-233-16,-10 12 601 15,0 2 111-15,-3 0-2744 16,0 0 4113-16,-3 0-2816 15,-2 0-313-15,-6 1-208 16,-5 10 32-16,-3 4-416 16,-7 4 64-1,-38 32 337-15,17-14-529 0,-47 50 312 16,33-42-224 0,-15 17-224-16,16-13-40 15,10-17-88-15,31-8-224 16,1-14-1201-16,15-6-2943 15,6-4-2458-15,24-35-1160 16,-6-6 3882-16</inkml:trace>
  <inkml:trace contextRef="#ctx0" brushRef="#br0" timeOffset="80963.6">18921 4026 7521 0,'-16'0'2865'0,"-11"0"-1489"0,17 0 3665 15,-9 0-1944-15,7 6-1105 16,8 3-616-16,0 21-399 16,3 13-65-16,1 12 16 15,0 0-112-15,0 2 24 16,0 3-231-16,0-60-609 16,0 55 408-16,0-13-224 15,8 5 72-15,5-8-40 16,3-15-208-16,-2-1 136 15,15-8-72-15,-15-5 64 16,25-3 104-16,-4-2-400 16,-1-5 280-16,3 0-176 15,-10-2 152-15,-1-6-192 16,-2 8-720-16,-5 0-1817 16,0 3-1952-1,18 2-3281-15,-11 9-2368 16,-5-7 6458-16</inkml:trace>
  <inkml:trace contextRef="#ctx0" brushRef="#br0" timeOffset="118887.77">20026 6206 2712 0,'-8'-24'-8'0,"2"9"16"0,1-2 32 15,3 5 24-15,-3-7 152 16,5-1 176-16,0 1 96 16,4-1 120-1,-1 0 129-15,-3 0 55 16,3 4-264-16,-3 1-184 15,0 15-344-15,0-12 376 0,0-2-120 16,0 1 0-16,0-2-128 16,-3 3-56-1,-7-2-24-15,-3 4 8 0,0-4-8 16,-1 4 32-16,0 4 88 16,2-1 144-1,1-3 32-15,-2 7 65 16,5-1 31-16,-3 3-200 15,8-4-104-15,1 5-72 16,-1 0 8-16,3 0-72 16,-6 5 168-16,6-4 48 15,0-1-216-15,0 2 560 16,11 1 0-16,2 2-128 16,14 0 40-16,10 0-56 15,13-1-24 1,15 1 17-16,14-4-49 15,17 3-56-15,24 0 72 16,18 1-48-16,8-4-8 16,21 4-120-16,8-5-56 15,11 0 136-15,3 2 64 16,9 1-56-16,-3-2-184 16,4 2-32-1,-3 2 112-15,0 0 24 0,12-3 32 16,-1 5-224-1,11-6 72-15,2 1 128 16,-4 2-16-16,9-3-88 16,-2 2-32-16,-3 2-16 15,-9 1 137-15,-15 2-1 16,-2 3-128-16,-11-3 56 16,-19 2-128-16,-7-2 64 15,-11 0 120-15,-13 2 136 16,-14-5-208-1,-17 5 24-15,-1 4-104 16,-22-4 56-16,-7 1-96 16,-8 1 88-16,-14-1-56 15,-7-1-64-15,-1 4 24 16,-7-9 120-16,-11-3-48 16,-8 1 48-16,0-3-64 15,-6 0 88-15,-4 0 16 16,-2 0-216-16,-4 0 72 15,0 0 0 1,0 0 0-16,0 0 0 16,0 0 0-16,3 7-8178 15,-6 16 2409-15,-26 11-936 16</inkml:trace>
  <inkml:trace contextRef="#ctx0" brushRef="#br0" timeOffset="121033.27">8508 5971 2256 0,'-24'-11'24'0,"-15"-6"0"0,9-3-16 0,-7-7 8 16,0 9 16-16,-5-3 32 16,-1 3 224-1,0 3 32-15,4 6-104 16,-38-3 144-16,13 0-40 16,2-3 40-16,62 15-360 0,-50-9 312 15,-11-6 177-15,2-13 7 16,10 2 48-16,1-8 112 15,7-1-48-15,12-22-16 16,-2 7-8-16,9-9-80 16,4 0-31-1,12-4-257-15,4 6 32 16,7-3-96-16,8 11-16 16,14-11-160-16,12-2 168 15,10 2-104-15,17-9 72 16,19 5-40-16,19-2 56 15,15 6-8-15,21 1 128 16,9 14-80-16,19-2-48 16,20 6-8-1,6 6-168-15,5 12 24 0,12-7 184 16,4 15-56-16,15 2-64 16,-2 7-56-1,1 6-24-15,-11 6 120 16,-13 16-104-16,-6 15 16 15,-14-5-40-15,-9 18-72 16,-3-4 120-16,-9 16 80 16,-10-2-72-16,-3 4-96 15,-12 1 96-15,-22 0-96 16,-6 3 48 0,-21 1 56-16,-15-3 64 0,-23 0 128 15,-9-1 0 1,-8 2 64-16,-14-1-8 15,-5 7 32-15,-16 0 40 16,0-4-136-16,-16-6 0 16,-14 6 8-16,2-4-72 15,-13 1-16 1,-8-1 56-16,-10 0-55 0,-5-8 143 16,-8-2-112-16,-7-9-16 15,-9-11 144-15,-7-6 40 16,-20-9-80-1,-18-5-8-15,-10-13-40 16,-19-2 64-16,-24-10-160 16,-5-17 304-16,-9-2 48 15,-17 2-160-15,-3-9 24 16,-8-2-8-16,2 2-136 16,5 7-128-16,8-5 0 15,15 10-120-15,7 1 112 16,13 2 160-1,20 5-264-15,17 6-192 16,15 6-688-16,30 8-1064 16,27 7-1521-16,16 9-1072 15,21 17 432-15,26-14 1689 16</inkml:trace>
  <inkml:trace contextRef="#ctx0" brushRef="#br0" timeOffset="123093.24">20117 6223 2824 0,'0'0'0'0,"-8"-109"128"0,-1 37-104 15,2 47-120-15,7 5 8 16,0 10 40-16,0 0-24 15,0 10-2592-15</inkml:trace>
  <inkml:trace contextRef="#ctx0" brushRef="#br0" timeOffset="123686.16">19943 5914 2664 0,'-5'-24'16'0,"-2"13"24"15,-1 5-32-15,0 6 8 16,2 0-16-1,-7 0-24-15,-8 5 40 16,-3 6 0-16,0 0 144 16,-2-1 80-16,2 0 176 15,4-5 256-15,20-5-672 0,-20 3 689 16,3-2-49-16,4-1 248 16,0 0 56-16,0-4-136 15,10 2-184-15,1 2-224 16,2 0-400-16,12 5 545 15,13 1-81 1,25 3 40-16,21-2-8 16,23-5 112-16,22-1-136 15,23-1-56-15,25-3 56 16,17-12-56-16,3 2 17 16,15-1-201-16,3-4 200 15,4 2 0-15,7-1-40 16,-6 5-152-16,-2 4-48 15,1 1-8-15,-9 4-96 16,5 0 72 0,-3 3-168-16,5-3 48 15,-1-1 400-15,1 4-136 16,1 0-120-16,-7 0-32 16,-12 0 48-16,-8 0-48 15,-24 1 104-15,-15 5-48 16,-20-3-88-16,-8-3 48 15,-22-3-128-15,-8-4 89 16,-19 1-169-16,-23-2 56 16,-6-2-121-1,-15 4-191-15,-8 2-1312 16,-10 4 1608-16,-2 13-8946 16,-27 32 1137-16</inkml:trace>
  <inkml:trace contextRef="#ctx1" brushRef="#br0" timeOffset="119700.26">25792 12815 0</inkml:trace>
  <inkml:trace contextRef="#ctx0" brushRef="#br0" timeOffset="130078.71">17227 6107 7233 0,'-42'0'4793'0,"12"0"-2232"0,11 0 1495 16,4 3-1495-16,4 13-865 15,8 22-151-15,6 16-297 16,8 10-152 0,-1 7-368-16,-4 4-135 15,4-15-89-15,1-4-184 16,-1-10-200-16,-4-23-104 15,7-8-288-15,6-14-304 16,13-11-1065-16,4-28-895 16,-20-15-945-16,-2-2-216 15,-14-5 528-15,0-11 1641 16,-10-5 1184 0,-4 5 520-16,-2 22 712 15,2 24 1329-15,1 8 559 16,3 7 145-16,7 6-657 15,9-1-943-15,22-6-41 16,24-6-392-16,19 0-32 16,24-8-456-16,15-3-288 15,-4 1 24-15,-21 2-432 16,-32 5-840-16,-24 10-1568 16,-23 10-2129-16,-15 0-1505 15,-44 5-2352-15,16-1 4634 16</inkml:trace>
  <inkml:trace contextRef="#ctx0" brushRef="#br0" timeOffset="130355.07">17213 6069 8969 0,'-7'0'2193'0,"-34"16"487"0,29-2 1385 0,9-2-288 16,13 8-1192-16,28 13-561 15,12 10-608-15,22 6-343 16,7 10-241-1,14 5-160-15,8 4-32 16,5 5-144-16,-106-73-496 16,105 81 352-16,-3 4-200 0,-30-29-40 15,56 35-64-15,-77-60-8 16,105 47 160-16,-82-52-208 16,20-2 72-16,-7-17-200 15,3-4-152-15,-48-13-600 16,-4-1-824-16,-19-7-2969 15,-4-1-4481 1,-9-1-1761-16,-1 10 6339 16</inkml:trace>
  <inkml:trace contextRef="#ctx0" brushRef="#br0" timeOffset="130757.8">19149 6812 4961 0,'-5'-7'2944'0,"2"-7"-1111"0,-1 3 2167 0,0 7-1343 16,-12 4-1009-1,-7 9-479-15,-9 21-209 16,3 10-48-16,-9 9 288 16,-1-1 25-16,15 4-201 15,3-10-264-15,21-42-760 0,-9 38 88 16,9-11-112-16,11 1-384 15,26-8-1064-15,14-15-2433 16,23-10-2201-16,17-23-1447 16,-25-8 1648-16</inkml:trace>
  <inkml:trace contextRef="#ctx0" brushRef="#br0" timeOffset="131000.39">19530 6737 5297 0,'0'0'0'0,"-43"3"6833"0,6 12-3576 15,-3 1 864-15,2 19-1457 16,7-7-663-16,7 12-841 16,6-2-392-1,14 2-256-15,7-11-328 16,26-3-128-16,-4-7-120 16,-25-19 64-16,48 15-136 0,9-11-72 15,-9-4-360-15,9-20-544 16,-16-17-841-16,-14 1-863 15,-21 2-713-15,-7-2-1024 16,-25 7-424-16,-16 3 608 16,17 19 1809-16</inkml:trace>
  <inkml:trace contextRef="#ctx0" brushRef="#br0" timeOffset="131470.63">19928 6698 7569 0,'-18'0'4073'0,"9"3"-1000"16,7-2 279-16,2 8-1647 15,0 7-313 1,10 17-40-16,1 12-367 15,-4 4-273-15,-1 5-32 16,-6 6-424-16,-3-1 64 16,3-59-320-16,-7 58-24 0,-1-14 120 15,5-22-8-15,3-1-104 16,0-19 56-16,3-2 16 16,10-25-336-16,19-18 168 15,-14-17 16-15,22-5-48 16,-11-8-136-1,6 6 120-15,-8 31 152 16,-6 11 8-16,-5 21 104 16,-6 9 96-16,-10 31 72 15,0 16 72-15,-10 7-40 16,-4-14-208-16,4 4-88 16,7-11-136-16,3-13-712 15,10-9-1905-15,6-7-1856 16,24-13-2312-16,11-22 39 15,-20-1 3026-15</inkml:trace>
  <inkml:trace contextRef="#ctx0" brushRef="#br0" timeOffset="131742.63">20656 6694 8625 0,'0'0'0'0,"-41"3"4329"15,7 9-1784-15,-8 1 1056 16,-3 6-1673-16,5 1-680 15,13-1-504 1,11-7-456-16,10-3-191 16,10 2-210-16,11 6 9 15,22 2 40-15,-37-19 64 16,35 16-88-16,2 9 200 0,-8 3-96 16,-10-2 56-16,-6-1 137 15,-15 14 319-15,-14-4-32 16,-13 2-64-16,-12-10-272 15,2-2-328-15,10-5-1521 16,10-16-3608 0,17-11-4601-16,26-32 1897 0</inkml:trace>
  <inkml:trace contextRef="#ctx0" brushRef="#br0" timeOffset="131918.89">20860 6711 11722 0,'0'0'0'0,"-26"0"4505"0,23 0-1776 16,3 0-2729-16,11-4 4689 16,31-6-4345-1,17-14-456-15,7-11-937 16,3-2-1935-16,-17 12-1841 16,-12-1-1969-16,-15-9-1423 15</inkml:trace>
  <inkml:trace contextRef="#ctx0" brushRef="#br0" timeOffset="132094.07">21154 6370 7049 0,'-18'8'4329'0,"-27"32"-1032"16,7 4 1352-16,-6 20-1129 15,4 10-1079 1,10 4-649-16,2-4-928 16,12-9-679-16,15-2-418 15,14-15-1439-15,23 2-2649 16,16-11-3048-16,-52-39 7369 0,77 24-9042 15,-39-20 3561-15</inkml:trace>
  <inkml:trace contextRef="#ctx0" brushRef="#br0" timeOffset="132458.96">21526 6731 11010 0,'-52'5'4393'15,"-4"26"-2017"-15,7 2 1737 16,-14 8-1800-16,12 0-721 15,27-10-792-15,8-10-824 16,12 1-104-16,16-2-312 16,15-2 64-16,13-3-304 15,8-7-232-15,-48-8 912 0,47 0-1209 16,1-1 233-16,-5-16 392 16,-9-11 520-1,-12-6 64-15,-3-4 160 16,-9 0 32-16,-4 6-8 15,1 13 232-15,-4 11-16 16,-3 12-80-16,5 29 233 16,-5 11 7-16,0 7 16 15,6-9-248-15,7-9-368 16,2 4-152-16,5-12-856 16,-4-1-1873-16,-1-18-1352 15,-2-3-2344 1,6-12 151-16,-11-11 3138 0</inkml:trace>
  <inkml:trace contextRef="#ctx0" brushRef="#br0" timeOffset="132775.85">21848 6687 7481 0,'0'0'0'0,"-14"0"5481"16,6 16-1552-16,-4 17 416 16,-7 8-1376-16,6 11-785 15,-6-2-568 1,5-2-567-16,-6-2-329 0,9-2-392 15,0-6-272 1,6-9-48-16,5-29-8 16,3 12-112-16,7-8-64 0,16-8-184 15,12-25 0-15,20-21-120 16,0-10 72-16,-10-3 232 16,-3 5-113-16,-20 28 193 15,-5 14 144-15,-12 16 120 16,-8 11 249-16,-8 22-113 15,-8 12-168 1,-9-1 24-16,6-1-56 16,-5-2-272-16,10-17-1697 15,9 0-2976-15,5-12-3457 16,13-5-1144-16,4-7 5018 16</inkml:trace>
  <inkml:trace contextRef="#ctx0" brushRef="#br0" timeOffset="132976.79">22212 6580 8145 0,'-16'-6'7674'0,"-3"-2"-5026"15,17 8 1017-15,2 0-3665 16,15 0 3073-16,25 0-2705 16,21-5-480-16,19-2-200 15,13-11-696-15,-11 5-1225 16,-5 0-751-16,-77 13 2984 15,62-14-3545-15,-30 5-1624 0,-6-6-641 16,-18 5 1418-16</inkml:trace>
  <inkml:trace contextRef="#ctx0" brushRef="#br0" timeOffset="133153.7">22653 6202 10898 0,'-13'0'1944'0,"-20"19"369"15,6 11 1672-15,-7 24-153 16,2 10-1127-16,-8 11-553 15,1 7-711-15,10-2-593 16,13 0-624-16,13-6-120 16,6-4-672-1,33-6-1577-15,-36-64 2145 0,41 57-5017 16,14-14-4049-16,15-2-888 16,-52-34 6266-16</inkml:trace>
  <inkml:trace contextRef="#ctx0" brushRef="#br0" timeOffset="133310.19">23160 6976 16627 0,'-19'-8'3913'0,"-12"2"-1585"15,20 3 1737-15,-5-8-2904 16,13 7-1674 0,6-2-5216-16,18 2-8506 15,-5 4 6626-15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0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1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D306-E699-479B-9FD1-52D62BF0434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1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27341" r="9710" b="41265"/>
          <a:stretch/>
        </p:blipFill>
        <p:spPr>
          <a:xfrm>
            <a:off x="43180" y="6555293"/>
            <a:ext cx="1676400" cy="264607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4801" y="6553200"/>
            <a:ext cx="457199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7E46E-8674-4000-239F-FC1FF8202244}"/>
              </a:ext>
            </a:extLst>
          </p:cNvPr>
          <p:cNvSpPr/>
          <p:nvPr userDrawn="1"/>
        </p:nvSpPr>
        <p:spPr>
          <a:xfrm>
            <a:off x="10739526" y="0"/>
            <a:ext cx="1452473" cy="106680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3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5" r:id="rId2"/>
    <p:sldLayoutId id="2147483704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customXml" Target="../ink/ink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customXml" Target="../ink/ink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7" Type="http://schemas.openxmlformats.org/officeDocument/2006/relationships/image" Target="../media/image15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3046443" y="3044281"/>
            <a:ext cx="643259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Uncertainty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182417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D73BD-4B35-4998-B14B-3D5DFBB5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607D2-9FDC-45AD-B7BE-2AF5D3E3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2007F-E776-44A1-92AC-13CD24E8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838200"/>
            <a:ext cx="7486650" cy="56039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85440A-894B-1BE3-E8CA-0336CC39BDE5}"/>
                  </a:ext>
                </a:extLst>
              </p14:cNvPr>
              <p14:cNvContentPartPr/>
              <p14:nvPr/>
            </p14:nvContentPartPr>
            <p14:xfrm>
              <a:off x="3870000" y="2227320"/>
              <a:ext cx="2133360" cy="391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85440A-894B-1BE3-E8CA-0336CC39BD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0640" y="2217960"/>
                <a:ext cx="2152080" cy="39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47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Selection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204F9-166E-4BBE-B1EA-1D233A54A250}"/>
                  </a:ext>
                </a:extLst>
              </p:cNvPr>
              <p:cNvSpPr txBox="1"/>
              <p:nvPr/>
            </p:nvSpPr>
            <p:spPr>
              <a:xfrm>
                <a:off x="111760" y="776732"/>
                <a:ext cx="11165840" cy="2169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Maximize</a:t>
                </a:r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i="1" dirty="0"/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is differentiable with respect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204F9-166E-4BBE-B1EA-1D233A54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" y="776732"/>
                <a:ext cx="11165840" cy="2169055"/>
              </a:xfrm>
              <a:prstGeom prst="rect">
                <a:avLst/>
              </a:prstGeom>
              <a:blipFill>
                <a:blip r:embed="rId3"/>
                <a:stretch>
                  <a:fillRect l="-819" t="-2247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22EEDDF-06AE-370E-C270-9A46AB530FBC}"/>
              </a:ext>
            </a:extLst>
          </p:cNvPr>
          <p:cNvSpPr/>
          <p:nvPr/>
        </p:nvSpPr>
        <p:spPr>
          <a:xfrm>
            <a:off x="1524000" y="3564352"/>
            <a:ext cx="5102356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8F8FC-8D67-B630-6DD0-A4E1AB751128}"/>
              </a:ext>
            </a:extLst>
          </p:cNvPr>
          <p:cNvSpPr/>
          <p:nvPr/>
        </p:nvSpPr>
        <p:spPr>
          <a:xfrm>
            <a:off x="6629402" y="3564352"/>
            <a:ext cx="2130552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AD212-57EE-F5B8-561B-53B1DFC8DAD4}"/>
              </a:ext>
            </a:extLst>
          </p:cNvPr>
          <p:cNvSpPr/>
          <p:nvPr/>
        </p:nvSpPr>
        <p:spPr>
          <a:xfrm>
            <a:off x="8763000" y="3564352"/>
            <a:ext cx="21336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A9425-BC85-D177-A90B-324415E4FDB4}"/>
              </a:ext>
            </a:extLst>
          </p:cNvPr>
          <p:cNvSpPr txBox="1"/>
          <p:nvPr/>
        </p:nvSpPr>
        <p:spPr>
          <a:xfrm>
            <a:off x="5105400" y="3024237"/>
            <a:ext cx="221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DBE4-7515-2762-DF36-E497A8F228D8}"/>
              </a:ext>
            </a:extLst>
          </p:cNvPr>
          <p:cNvSpPr txBox="1"/>
          <p:nvPr/>
        </p:nvSpPr>
        <p:spPr>
          <a:xfrm>
            <a:off x="5105400" y="4253740"/>
            <a:ext cx="2370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Gaussian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B614D9-56D8-3948-4690-6C9240648E45}"/>
              </a:ext>
            </a:extLst>
          </p:cNvPr>
          <p:cNvSpPr/>
          <p:nvPr/>
        </p:nvSpPr>
        <p:spPr>
          <a:xfrm>
            <a:off x="1524000" y="4941790"/>
            <a:ext cx="7235954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92F5B6-ADDE-7EB4-A954-4EB3ECBE6EE7}"/>
              </a:ext>
            </a:extLst>
          </p:cNvPr>
          <p:cNvSpPr/>
          <p:nvPr/>
        </p:nvSpPr>
        <p:spPr>
          <a:xfrm>
            <a:off x="8763000" y="4941790"/>
            <a:ext cx="21336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4A5C04-EBFD-B791-6B8D-0FCC4AB1598A}"/>
                  </a:ext>
                </a:extLst>
              </p14:cNvPr>
              <p14:cNvContentPartPr/>
              <p14:nvPr/>
            </p14:nvContentPartPr>
            <p14:xfrm>
              <a:off x="1124280" y="1906560"/>
              <a:ext cx="9887400" cy="3576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4A5C04-EBFD-B791-6B8D-0FCC4AB159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920" y="1897200"/>
                <a:ext cx="9906120" cy="359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1129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and 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204F9-166E-4BBE-B1EA-1D233A54A250}"/>
              </a:ext>
            </a:extLst>
          </p:cNvPr>
          <p:cNvSpPr txBox="1"/>
          <p:nvPr/>
        </p:nvSpPr>
        <p:spPr>
          <a:xfrm>
            <a:off x="111760" y="776732"/>
            <a:ext cx="11165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Very easy to predict uncertainty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Go to for most of uncertainty prediction</a:t>
            </a:r>
          </a:p>
          <a:p>
            <a:endParaRPr lang="en-US" sz="3600" b="1" dirty="0"/>
          </a:p>
          <a:p>
            <a:r>
              <a:rPr lang="en-US" sz="3600" b="1" dirty="0"/>
              <a:t>Cons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More data = more computation time, as we need to calculate kernel for each training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Designing kernel and input feature </a:t>
            </a:r>
            <a:r>
              <a:rPr lang="en-US" sz="3600"/>
              <a:t>is difficult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254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11760" y="838200"/>
            <a:ext cx="8194040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sklearn.gaussian_process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GaussianProcessRegressor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from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sklearn.gaussian_process.kernels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import RBF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numpy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np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def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black_box_function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np.array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-0.1*x ** 3 + 0.2*x**2 +  1 + 2*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np.sin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(x*3)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kernel = 1.0 * RBF(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length_scale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=1.0,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length_scale_bounds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=(1e-1, 1.0))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GaussianProcessRegressor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(kernel=kernel,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random_state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=0)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x_test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np.linspace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(-3,3,500).reshape(-1,1)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np.array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([[-0.5],[0.5]])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black_box_function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gpr.fit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x_train,y_train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420E7B-960C-0F02-5AF1-52416BB16B1D}"/>
                  </a:ext>
                </a:extLst>
              </p14:cNvPr>
              <p14:cNvContentPartPr/>
              <p14:nvPr/>
            </p14:nvContentPartPr>
            <p14:xfrm>
              <a:off x="167040" y="880200"/>
              <a:ext cx="10562760" cy="3618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420E7B-960C-0F02-5AF1-52416BB16B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680" y="870840"/>
                <a:ext cx="10581480" cy="36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539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11760" y="838200"/>
            <a:ext cx="8194040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matplotlib.pyplot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plt</a:t>
            </a:r>
            <a:endParaRPr lang="fr-FR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def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plot_gpr_samples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x,gpr_model,x_train,y_train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fig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plt.subplots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figsize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=(10, 8))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y_std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gpr_model.predict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(x,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return_std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True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x =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x.reshape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(-1)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y_mean.reshape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(-1)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ax.plot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(x,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color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="black", label="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")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ax.fill_between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-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y_std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+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y_std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alpha=0.1,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color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="black",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label=r"$\pm$ 1 std. dev.",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ax.scatter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x_train,y_train,c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='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r',s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=100)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ax.set_xlabel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("x")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ax.set_ylabel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("y")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ax.set_ylim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([-10, 10])</a:t>
            </a:r>
          </a:p>
          <a:p>
            <a:endParaRPr lang="fr-FR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plot_gpr_samples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fr-FR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x_test,gpr,x_train,y_train</a:t>
            </a:r>
            <a:r>
              <a:rPr lang="fr-FR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88684-80DE-94D0-A270-5A03A20F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94" y="2362200"/>
            <a:ext cx="3536246" cy="25959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8173A3-5F7E-804A-E565-BC9C2D3478CE}"/>
                  </a:ext>
                </a:extLst>
              </p14:cNvPr>
              <p14:cNvContentPartPr/>
              <p14:nvPr/>
            </p14:nvContentPartPr>
            <p14:xfrm>
              <a:off x="96480" y="1582920"/>
              <a:ext cx="10837800" cy="4756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8173A3-5F7E-804A-E565-BC9C2D347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20" y="1573560"/>
                <a:ext cx="10856520" cy="47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60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11760" y="776732"/>
            <a:ext cx="6822440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def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addpoint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gpr,x_train,x_test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y_mean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y_std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gpr.predict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x_test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return_std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=True)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x_new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x_test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np.argmax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y_std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)]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np.concatenate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,[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x_new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]))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y_train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black_box_function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gpr.fit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x_train,y_train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plot_gpr_samples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x_test,gpr,x_train,y_train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for _ in range(10):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x_train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addpoint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gpr,x_train,x_test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7794E-EDB1-DD43-F929-2EDD06DA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88" y="3694986"/>
            <a:ext cx="1828800" cy="1375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4C096-6DFF-3933-BB71-10645A0D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94" y="3689138"/>
            <a:ext cx="1828800" cy="138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D0014-9ABD-EBE2-C9B4-37430904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47" y="3671924"/>
            <a:ext cx="1828800" cy="1421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86563-3A23-1156-2788-DA198EDB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673372"/>
            <a:ext cx="1828800" cy="1418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494860-0F2B-5B45-CDF9-5B658BE73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788" y="5182954"/>
            <a:ext cx="1828800" cy="1380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03598A-9B42-65B8-A880-AD7CF6A3B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441" y="5177419"/>
            <a:ext cx="1828800" cy="139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92AB79-0613-696D-2D10-0ABE4253E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094" y="5174033"/>
            <a:ext cx="1828800" cy="1398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0D08ED-0C80-7589-68B1-EB2021A65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7747" y="5167483"/>
            <a:ext cx="1828800" cy="1411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2D678A-6890-BC05-6305-D99A8C3DE7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400" y="5168226"/>
            <a:ext cx="1828800" cy="14103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8E1972-C7E7-AA3B-C702-0732BF183C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0441" y="3671011"/>
            <a:ext cx="1828800" cy="14237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2FA5E4-9B61-F110-52AF-3E05B61B6F3C}"/>
                  </a:ext>
                </a:extLst>
              </p14:cNvPr>
              <p14:cNvContentPartPr/>
              <p14:nvPr/>
            </p14:nvContentPartPr>
            <p14:xfrm>
              <a:off x="1181520" y="710640"/>
              <a:ext cx="9940680" cy="5636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2FA5E4-9B61-F110-52AF-3E05B61B6F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2160" y="701280"/>
                <a:ext cx="9959400" cy="56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328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054452" y="3044281"/>
            <a:ext cx="441659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Bayesian Learning</a:t>
            </a:r>
          </a:p>
        </p:txBody>
      </p:sp>
    </p:spTree>
    <p:extLst>
      <p:ext uri="{BB962C8B-B14F-4D97-AF65-F5344CB8AC3E}">
        <p14:creationId xmlns:p14="http://schemas.microsoft.com/office/powerpoint/2010/main" val="347214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94957-54A1-4F05-AC49-17B948B8A4E7}"/>
                  </a:ext>
                </a:extLst>
              </p:cNvPr>
              <p:cNvSpPr txBox="1"/>
              <p:nvPr/>
            </p:nvSpPr>
            <p:spPr>
              <a:xfrm>
                <a:off x="304800" y="1066800"/>
                <a:ext cx="11582400" cy="4955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+mj-lt"/>
                  </a:rPr>
                  <a:t>Goal of Bayesian neural network is to find parameter probability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where </a:t>
                </a:r>
                <a:r>
                  <a:rPr lang="en-US" sz="2400" i="1" dirty="0"/>
                  <a:t>X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Y</a:t>
                </a:r>
                <a:r>
                  <a:rPr lang="en-US" sz="2400" dirty="0"/>
                  <a:t> are the input and output training data and </a:t>
                </a:r>
                <a:r>
                  <a:rPr lang="en-US" sz="2400" i="1" dirty="0"/>
                  <a:t>W</a:t>
                </a:r>
                <a:r>
                  <a:rPr lang="en-US" sz="2400" dirty="0"/>
                  <a:t> is a set of parameters</a:t>
                </a:r>
              </a:p>
              <a:p>
                <a:pPr algn="ctr"/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b="1" dirty="0"/>
                  <a:t>The output of Y* of unseen data X* can be predicted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All Bayesian neural network aims to approximate these equations</a:t>
                </a:r>
              </a:p>
              <a:p>
                <a:pPr algn="ctr"/>
                <a:r>
                  <a:rPr lang="en-US" sz="2400" dirty="0"/>
                  <a:t>Intuitively, you will generally find that models approximate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94957-54A1-4F05-AC49-17B948B8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66800"/>
                <a:ext cx="11582400" cy="4955396"/>
              </a:xfrm>
              <a:prstGeom prst="rect">
                <a:avLst/>
              </a:prstGeom>
              <a:blipFill>
                <a:blip r:embed="rId6"/>
                <a:stretch>
                  <a:fillRect t="-984" b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73B750-B817-0F0A-1231-A375390878BC}"/>
                  </a:ext>
                </a:extLst>
              </p14:cNvPr>
              <p14:cNvContentPartPr/>
              <p14:nvPr/>
            </p14:nvContentPartPr>
            <p14:xfrm>
              <a:off x="1065600" y="1449360"/>
              <a:ext cx="10071720" cy="372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73B750-B817-0F0A-1231-A375390878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6240" y="1440000"/>
                <a:ext cx="10090440" cy="3745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375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A9AFA-59B7-44B5-87EF-46608469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6408-D1A8-46BE-BE6E-67F4EBFE5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98058D0-C75A-4942-B38F-E4904DAEF36E}"/>
              </a:ext>
            </a:extLst>
          </p:cNvPr>
          <p:cNvGrpSpPr>
            <a:grpSpLocks noChangeAspect="1"/>
          </p:cNvGrpSpPr>
          <p:nvPr/>
        </p:nvGrpSpPr>
        <p:grpSpPr>
          <a:xfrm>
            <a:off x="707576" y="897842"/>
            <a:ext cx="10776847" cy="4121870"/>
            <a:chOff x="464075" y="990600"/>
            <a:chExt cx="11285966" cy="4316595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F4CA769-89FB-4E53-A434-5734152D9E24}"/>
                </a:ext>
              </a:extLst>
            </p:cNvPr>
            <p:cNvGrpSpPr/>
            <p:nvPr/>
          </p:nvGrpSpPr>
          <p:grpSpPr>
            <a:xfrm>
              <a:off x="464075" y="990601"/>
              <a:ext cx="3335964" cy="4299263"/>
              <a:chOff x="464075" y="1201869"/>
              <a:chExt cx="3335964" cy="429926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1551074-AB47-4356-B447-5D313E5E99DB}"/>
                  </a:ext>
                </a:extLst>
              </p:cNvPr>
              <p:cNvSpPr/>
              <p:nvPr/>
            </p:nvSpPr>
            <p:spPr>
              <a:xfrm>
                <a:off x="464075" y="504393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D22D328-30BD-4CE5-B3C1-70B59602DF69}"/>
                  </a:ext>
                </a:extLst>
              </p:cNvPr>
              <p:cNvSpPr/>
              <p:nvPr/>
            </p:nvSpPr>
            <p:spPr>
              <a:xfrm>
                <a:off x="1183766" y="504393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7BD389-5EEE-466B-982E-2435D6ECCDC0}"/>
                  </a:ext>
                </a:extLst>
              </p:cNvPr>
              <p:cNvSpPr/>
              <p:nvPr/>
            </p:nvSpPr>
            <p:spPr>
              <a:xfrm>
                <a:off x="1903457" y="504393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6CAA750-6C2F-41E9-A54C-DC27564E1240}"/>
                  </a:ext>
                </a:extLst>
              </p:cNvPr>
              <p:cNvSpPr/>
              <p:nvPr/>
            </p:nvSpPr>
            <p:spPr>
              <a:xfrm>
                <a:off x="2623148" y="504393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30958F-0088-4795-8A7B-61F7E2490790}"/>
                  </a:ext>
                </a:extLst>
              </p:cNvPr>
              <p:cNvSpPr/>
              <p:nvPr/>
            </p:nvSpPr>
            <p:spPr>
              <a:xfrm>
                <a:off x="3342839" y="504393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FFDFAB5-EE57-44A1-8749-FB59D9F499C7}"/>
                  </a:ext>
                </a:extLst>
              </p:cNvPr>
              <p:cNvSpPr/>
              <p:nvPr/>
            </p:nvSpPr>
            <p:spPr>
              <a:xfrm>
                <a:off x="464075" y="376324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BC7A43F-392F-4864-98BB-AE0E6549C6B7}"/>
                  </a:ext>
                </a:extLst>
              </p:cNvPr>
              <p:cNvSpPr/>
              <p:nvPr/>
            </p:nvSpPr>
            <p:spPr>
              <a:xfrm>
                <a:off x="1183766" y="376324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140B63-07CC-444C-885C-E45A75CCB698}"/>
                  </a:ext>
                </a:extLst>
              </p:cNvPr>
              <p:cNvSpPr/>
              <p:nvPr/>
            </p:nvSpPr>
            <p:spPr>
              <a:xfrm>
                <a:off x="1903457" y="376324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093474B-703D-4386-BF6D-107633089F8B}"/>
                  </a:ext>
                </a:extLst>
              </p:cNvPr>
              <p:cNvSpPr/>
              <p:nvPr/>
            </p:nvSpPr>
            <p:spPr>
              <a:xfrm>
                <a:off x="2623148" y="376324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2CACC5B-AC32-47CC-9078-CCC3AF9B35B5}"/>
                  </a:ext>
                </a:extLst>
              </p:cNvPr>
              <p:cNvSpPr/>
              <p:nvPr/>
            </p:nvSpPr>
            <p:spPr>
              <a:xfrm>
                <a:off x="3342839" y="376324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29C0265-13A9-4EDB-9B59-94ECA008568D}"/>
                  </a:ext>
                </a:extLst>
              </p:cNvPr>
              <p:cNvSpPr/>
              <p:nvPr/>
            </p:nvSpPr>
            <p:spPr>
              <a:xfrm>
                <a:off x="464075" y="2482557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102B5B-E324-41CC-89A3-19A98D0E6C3B}"/>
                  </a:ext>
                </a:extLst>
              </p:cNvPr>
              <p:cNvSpPr/>
              <p:nvPr/>
            </p:nvSpPr>
            <p:spPr>
              <a:xfrm>
                <a:off x="1183766" y="2482557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6E88DF0-1CEB-4F29-B2CE-1B0B51447423}"/>
                  </a:ext>
                </a:extLst>
              </p:cNvPr>
              <p:cNvSpPr/>
              <p:nvPr/>
            </p:nvSpPr>
            <p:spPr>
              <a:xfrm>
                <a:off x="1903457" y="2482557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AD66CB5-E82C-418C-A1CE-9602EC905EFB}"/>
                  </a:ext>
                </a:extLst>
              </p:cNvPr>
              <p:cNvSpPr/>
              <p:nvPr/>
            </p:nvSpPr>
            <p:spPr>
              <a:xfrm>
                <a:off x="2623148" y="2482557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66D1C71-3D43-4559-96EB-987F2AFA10F7}"/>
                  </a:ext>
                </a:extLst>
              </p:cNvPr>
              <p:cNvSpPr/>
              <p:nvPr/>
            </p:nvSpPr>
            <p:spPr>
              <a:xfrm>
                <a:off x="3342839" y="2482557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A0512BA-D7E9-46D2-9B8B-91F43BAFA9ED}"/>
                  </a:ext>
                </a:extLst>
              </p:cNvPr>
              <p:cNvSpPr/>
              <p:nvPr/>
            </p:nvSpPr>
            <p:spPr>
              <a:xfrm>
                <a:off x="1903457" y="1201869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3570BCF-76A2-4BD7-989C-C04A9FDD17CE}"/>
                  </a:ext>
                </a:extLst>
              </p:cNvPr>
              <p:cNvCxnSpPr>
                <a:stCxn id="6" idx="0"/>
                <a:endCxn id="13" idx="4"/>
              </p:cNvCxnSpPr>
              <p:nvPr/>
            </p:nvCxnSpPr>
            <p:spPr>
              <a:xfrm flipV="1">
                <a:off x="692675" y="4220445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678F6E9-B8B9-4E6C-B196-0A025E44B2E5}"/>
                  </a:ext>
                </a:extLst>
              </p:cNvPr>
              <p:cNvCxnSpPr>
                <a:cxnSpLocks/>
                <a:stCxn id="6" idx="0"/>
                <a:endCxn id="14" idx="4"/>
              </p:cNvCxnSpPr>
              <p:nvPr/>
            </p:nvCxnSpPr>
            <p:spPr>
              <a:xfrm flipV="1">
                <a:off x="692675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EAA837C-C613-4052-95F6-C0AA8C7775A9}"/>
                  </a:ext>
                </a:extLst>
              </p:cNvPr>
              <p:cNvCxnSpPr>
                <a:cxnSpLocks/>
                <a:stCxn id="6" idx="0"/>
                <a:endCxn id="15" idx="4"/>
              </p:cNvCxnSpPr>
              <p:nvPr/>
            </p:nvCxnSpPr>
            <p:spPr>
              <a:xfrm flipV="1">
                <a:off x="692675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303ABFB-1777-4ED5-9106-00625874F778}"/>
                  </a:ext>
                </a:extLst>
              </p:cNvPr>
              <p:cNvCxnSpPr>
                <a:cxnSpLocks/>
                <a:stCxn id="6" idx="0"/>
                <a:endCxn id="16" idx="4"/>
              </p:cNvCxnSpPr>
              <p:nvPr/>
            </p:nvCxnSpPr>
            <p:spPr>
              <a:xfrm flipV="1">
                <a:off x="692675" y="4220445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F91C04B-02A0-4CFA-AE7D-CE94C207D48E}"/>
                  </a:ext>
                </a:extLst>
              </p:cNvPr>
              <p:cNvCxnSpPr>
                <a:cxnSpLocks/>
                <a:stCxn id="6" idx="0"/>
                <a:endCxn id="17" idx="4"/>
              </p:cNvCxnSpPr>
              <p:nvPr/>
            </p:nvCxnSpPr>
            <p:spPr>
              <a:xfrm flipV="1">
                <a:off x="692675" y="4220445"/>
                <a:ext cx="2878764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1BCCD36-6202-4B15-84EF-C6C5B7758AF4}"/>
                  </a:ext>
                </a:extLst>
              </p:cNvPr>
              <p:cNvCxnSpPr>
                <a:cxnSpLocks/>
                <a:stCxn id="7" idx="0"/>
                <a:endCxn id="13" idx="4"/>
              </p:cNvCxnSpPr>
              <p:nvPr/>
            </p:nvCxnSpPr>
            <p:spPr>
              <a:xfrm flipH="1" flipV="1">
                <a:off x="692675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6CE820-87B5-4E6C-B456-34681CE8EB2A}"/>
                  </a:ext>
                </a:extLst>
              </p:cNvPr>
              <p:cNvCxnSpPr>
                <a:cxnSpLocks/>
                <a:stCxn id="7" idx="0"/>
                <a:endCxn id="14" idx="4"/>
              </p:cNvCxnSpPr>
              <p:nvPr/>
            </p:nvCxnSpPr>
            <p:spPr>
              <a:xfrm flipV="1">
                <a:off x="1412366" y="4220445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C91A59B-BD87-467A-8D9B-1BBEC469676C}"/>
                  </a:ext>
                </a:extLst>
              </p:cNvPr>
              <p:cNvCxnSpPr>
                <a:cxnSpLocks/>
                <a:stCxn id="7" idx="0"/>
                <a:endCxn id="15" idx="4"/>
              </p:cNvCxnSpPr>
              <p:nvPr/>
            </p:nvCxnSpPr>
            <p:spPr>
              <a:xfrm flipV="1">
                <a:off x="1412366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FF16A61-1144-437F-AF59-44B4D9B7FC35}"/>
                  </a:ext>
                </a:extLst>
              </p:cNvPr>
              <p:cNvCxnSpPr>
                <a:cxnSpLocks/>
                <a:stCxn id="7" idx="0"/>
                <a:endCxn id="16" idx="4"/>
              </p:cNvCxnSpPr>
              <p:nvPr/>
            </p:nvCxnSpPr>
            <p:spPr>
              <a:xfrm flipV="1">
                <a:off x="1412366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128F1C6-007C-4CF2-9A32-3370FF901368}"/>
                  </a:ext>
                </a:extLst>
              </p:cNvPr>
              <p:cNvCxnSpPr>
                <a:cxnSpLocks/>
                <a:stCxn id="7" idx="0"/>
                <a:endCxn id="17" idx="4"/>
              </p:cNvCxnSpPr>
              <p:nvPr/>
            </p:nvCxnSpPr>
            <p:spPr>
              <a:xfrm flipV="1">
                <a:off x="1412366" y="4220445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27CAED2E-90FF-48A2-BBC1-1635ADECCFD1}"/>
                  </a:ext>
                </a:extLst>
              </p:cNvPr>
              <p:cNvCxnSpPr>
                <a:cxnSpLocks/>
                <a:stCxn id="8" idx="0"/>
                <a:endCxn id="13" idx="4"/>
              </p:cNvCxnSpPr>
              <p:nvPr/>
            </p:nvCxnSpPr>
            <p:spPr>
              <a:xfrm flipH="1" flipV="1">
                <a:off x="692675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38BC9CA-0B7B-4D2E-8138-DDABB74A8E54}"/>
                  </a:ext>
                </a:extLst>
              </p:cNvPr>
              <p:cNvCxnSpPr>
                <a:cxnSpLocks/>
                <a:stCxn id="8" idx="0"/>
                <a:endCxn id="14" idx="4"/>
              </p:cNvCxnSpPr>
              <p:nvPr/>
            </p:nvCxnSpPr>
            <p:spPr>
              <a:xfrm flipH="1" flipV="1">
                <a:off x="1412366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FB1C77D-B9AC-4472-8FF2-20943BDC770E}"/>
                  </a:ext>
                </a:extLst>
              </p:cNvPr>
              <p:cNvCxnSpPr>
                <a:cxnSpLocks/>
                <a:stCxn id="8" idx="0"/>
                <a:endCxn id="15" idx="4"/>
              </p:cNvCxnSpPr>
              <p:nvPr/>
            </p:nvCxnSpPr>
            <p:spPr>
              <a:xfrm flipV="1">
                <a:off x="2132057" y="4220445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374041D-1293-4B3C-8BCC-B4662E026129}"/>
                  </a:ext>
                </a:extLst>
              </p:cNvPr>
              <p:cNvCxnSpPr>
                <a:cxnSpLocks/>
                <a:stCxn id="8" idx="0"/>
                <a:endCxn id="16" idx="4"/>
              </p:cNvCxnSpPr>
              <p:nvPr/>
            </p:nvCxnSpPr>
            <p:spPr>
              <a:xfrm flipV="1">
                <a:off x="2132057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A2A6E62-6804-44FF-8E85-008F3B5430E5}"/>
                  </a:ext>
                </a:extLst>
              </p:cNvPr>
              <p:cNvCxnSpPr>
                <a:cxnSpLocks/>
                <a:stCxn id="8" idx="0"/>
                <a:endCxn id="17" idx="4"/>
              </p:cNvCxnSpPr>
              <p:nvPr/>
            </p:nvCxnSpPr>
            <p:spPr>
              <a:xfrm flipV="1">
                <a:off x="2132057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95C2130-0530-4BE6-8A8A-52EDBC5045A6}"/>
                  </a:ext>
                </a:extLst>
              </p:cNvPr>
              <p:cNvCxnSpPr>
                <a:cxnSpLocks/>
                <a:stCxn id="9" idx="0"/>
                <a:endCxn id="13" idx="4"/>
              </p:cNvCxnSpPr>
              <p:nvPr/>
            </p:nvCxnSpPr>
            <p:spPr>
              <a:xfrm flipH="1" flipV="1">
                <a:off x="692675" y="4220445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3A27309-A13E-4460-A2FE-0CBD51BA6AC9}"/>
                  </a:ext>
                </a:extLst>
              </p:cNvPr>
              <p:cNvCxnSpPr>
                <a:cxnSpLocks/>
                <a:stCxn id="9" idx="0"/>
                <a:endCxn id="14" idx="4"/>
              </p:cNvCxnSpPr>
              <p:nvPr/>
            </p:nvCxnSpPr>
            <p:spPr>
              <a:xfrm flipH="1" flipV="1">
                <a:off x="1412366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D90F8B7-27AC-423D-8FC0-A9AF23635CB2}"/>
                  </a:ext>
                </a:extLst>
              </p:cNvPr>
              <p:cNvCxnSpPr>
                <a:cxnSpLocks/>
                <a:stCxn id="9" idx="0"/>
                <a:endCxn id="15" idx="4"/>
              </p:cNvCxnSpPr>
              <p:nvPr/>
            </p:nvCxnSpPr>
            <p:spPr>
              <a:xfrm flipH="1" flipV="1">
                <a:off x="2132057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B3791DF-36E0-4337-853F-4A2C3997BC71}"/>
                  </a:ext>
                </a:extLst>
              </p:cNvPr>
              <p:cNvCxnSpPr>
                <a:cxnSpLocks/>
                <a:stCxn id="9" idx="0"/>
                <a:endCxn id="16" idx="4"/>
              </p:cNvCxnSpPr>
              <p:nvPr/>
            </p:nvCxnSpPr>
            <p:spPr>
              <a:xfrm flipV="1">
                <a:off x="2851748" y="4220445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526A0346-8F63-4987-9687-5870AAE2E0B3}"/>
                  </a:ext>
                </a:extLst>
              </p:cNvPr>
              <p:cNvCxnSpPr>
                <a:cxnSpLocks/>
                <a:stCxn id="9" idx="0"/>
                <a:endCxn id="17" idx="4"/>
              </p:cNvCxnSpPr>
              <p:nvPr/>
            </p:nvCxnSpPr>
            <p:spPr>
              <a:xfrm flipV="1">
                <a:off x="2851748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B881CE5-2E4E-4C98-A8EB-CDF51B49301F}"/>
                  </a:ext>
                </a:extLst>
              </p:cNvPr>
              <p:cNvCxnSpPr>
                <a:cxnSpLocks/>
                <a:stCxn id="10" idx="0"/>
                <a:endCxn id="13" idx="4"/>
              </p:cNvCxnSpPr>
              <p:nvPr/>
            </p:nvCxnSpPr>
            <p:spPr>
              <a:xfrm flipH="1" flipV="1">
                <a:off x="692675" y="4220445"/>
                <a:ext cx="2878764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129F26F-2428-4663-83A2-8B6A3555C280}"/>
                  </a:ext>
                </a:extLst>
              </p:cNvPr>
              <p:cNvCxnSpPr>
                <a:cxnSpLocks/>
                <a:stCxn id="10" idx="0"/>
                <a:endCxn id="14" idx="4"/>
              </p:cNvCxnSpPr>
              <p:nvPr/>
            </p:nvCxnSpPr>
            <p:spPr>
              <a:xfrm flipH="1" flipV="1">
                <a:off x="1412366" y="4220445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7822806-EA67-4F1D-833B-129CD7CBB997}"/>
                  </a:ext>
                </a:extLst>
              </p:cNvPr>
              <p:cNvCxnSpPr>
                <a:cxnSpLocks/>
                <a:stCxn id="10" idx="0"/>
                <a:endCxn id="15" idx="4"/>
              </p:cNvCxnSpPr>
              <p:nvPr/>
            </p:nvCxnSpPr>
            <p:spPr>
              <a:xfrm flipH="1" flipV="1">
                <a:off x="2132057" y="4220445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885C007-E5D8-4ED0-9FED-95A6A7A957D0}"/>
                  </a:ext>
                </a:extLst>
              </p:cNvPr>
              <p:cNvCxnSpPr>
                <a:cxnSpLocks/>
                <a:stCxn id="10" idx="0"/>
                <a:endCxn id="16" idx="4"/>
              </p:cNvCxnSpPr>
              <p:nvPr/>
            </p:nvCxnSpPr>
            <p:spPr>
              <a:xfrm flipH="1" flipV="1">
                <a:off x="2851748" y="4220445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4C526134-8959-448F-81D4-3F128CEB65E0}"/>
                  </a:ext>
                </a:extLst>
              </p:cNvPr>
              <p:cNvCxnSpPr>
                <a:cxnSpLocks/>
                <a:stCxn id="10" idx="0"/>
                <a:endCxn id="17" idx="4"/>
              </p:cNvCxnSpPr>
              <p:nvPr/>
            </p:nvCxnSpPr>
            <p:spPr>
              <a:xfrm flipV="1">
                <a:off x="3571439" y="4220445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2800301-7A35-40AB-9F47-70E5C0C7BA52}"/>
                  </a:ext>
                </a:extLst>
              </p:cNvPr>
              <p:cNvCxnSpPr/>
              <p:nvPr/>
            </p:nvCxnSpPr>
            <p:spPr>
              <a:xfrm flipV="1">
                <a:off x="695723" y="2939757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39931A2-DC95-4190-ADEF-98B869B276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723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029AB3F7-8899-4AEC-91FE-2BC1558CB4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723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948FAB2C-162B-4546-B7CD-E98D2B9AB8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723" y="2939757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D8C7284-0B28-4885-AC9D-B1061A26A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723" y="2939757"/>
                <a:ext cx="2878764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7518D92-48AF-4BF1-9D85-D0D20BA6DE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723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4366F674-2E89-4E35-8F81-64DBE3D8A8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5414" y="2939757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C84ABA3D-8A5B-4331-963A-E3B114525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5414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824DEEC-FC39-4177-B6AE-4DE1D6932B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5414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E40F07E4-0877-4E28-9A69-73518971F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5414" y="2939757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3D2D9D8-B5A9-4CAC-BE16-C2E7BAD83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723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DCAC72EC-33D4-44F7-87F0-45189C34F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5414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A4ACF583-5FDD-4B9D-A58B-FDB9FE0F5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5105" y="2939757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8634913-1301-4596-AD98-FD0C64680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5105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2910A458-81A0-4D41-8C3E-E3C1A9CA0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5105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5A73BF8B-41FA-4013-9166-6E0E40251D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723" y="2939757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A8899D74-59FF-48DD-8BE4-F1C159DE86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5414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C0B38101-CB4E-4050-B7BD-48AD20A083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5105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98285C9-98D9-4DE4-84ED-812E2E5F4F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4796" y="2939757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90B62366-75B8-43E9-BFCB-4DF6D6A7E9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4796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13A0261-FFB8-4303-8D7F-4C6FD01032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5723" y="2939757"/>
                <a:ext cx="2878764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563A6B72-12D2-4A07-8516-78A90DC2D5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15414" y="2939757"/>
                <a:ext cx="2159073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9486C05C-A540-4E8B-8782-2BA760E74B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5105" y="2939757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A97CDBB-24EA-4DC6-98B1-3556D3ABE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54796" y="2939757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5EDC00D-65E1-4E9D-BB8A-758809EEF3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4487" y="2939757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3BEAECFD-5BFE-48C9-BF43-CACBD14385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675" y="1659069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AEBA6EE7-E8A9-4BF8-BF15-237B374A1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2366" y="1659069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470E6A2B-4623-412A-BE99-D67B40A3C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32057" y="1659069"/>
                <a:ext cx="0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37EF1A07-04E6-4710-9405-F01AD4EB9C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2057" y="1659069"/>
                <a:ext cx="719691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5385260D-401B-43E0-B529-A30C52EC5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2057" y="1659069"/>
                <a:ext cx="1439382" cy="823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91B8173-BA9C-49D4-8980-57A82C430EAC}"/>
                </a:ext>
              </a:extLst>
            </p:cNvPr>
            <p:cNvSpPr/>
            <p:nvPr/>
          </p:nvSpPr>
          <p:spPr>
            <a:xfrm>
              <a:off x="4428018" y="484999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8D0B7AA-444B-4E53-8867-06071BE87046}"/>
                </a:ext>
              </a:extLst>
            </p:cNvPr>
            <p:cNvSpPr/>
            <p:nvPr/>
          </p:nvSpPr>
          <p:spPr>
            <a:xfrm>
              <a:off x="5147709" y="4849995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4973D3E-698B-49D8-8890-BC2F247CA963}"/>
                </a:ext>
              </a:extLst>
            </p:cNvPr>
            <p:cNvSpPr/>
            <p:nvPr/>
          </p:nvSpPr>
          <p:spPr>
            <a:xfrm>
              <a:off x="5867400" y="4849995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72B9BD1-D654-4CE5-83A1-B9B1679631BF}"/>
                </a:ext>
              </a:extLst>
            </p:cNvPr>
            <p:cNvSpPr/>
            <p:nvPr/>
          </p:nvSpPr>
          <p:spPr>
            <a:xfrm>
              <a:off x="6587091" y="484999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E62F33B-A878-4BA2-B7E1-37540F49238F}"/>
                </a:ext>
              </a:extLst>
            </p:cNvPr>
            <p:cNvSpPr/>
            <p:nvPr/>
          </p:nvSpPr>
          <p:spPr>
            <a:xfrm>
              <a:off x="7306782" y="4849995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3C90B9B-6BCD-46B8-9383-46CDCD5A2F20}"/>
                </a:ext>
              </a:extLst>
            </p:cNvPr>
            <p:cNvSpPr/>
            <p:nvPr/>
          </p:nvSpPr>
          <p:spPr>
            <a:xfrm>
              <a:off x="4428018" y="3569308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88B5D3D-2472-402A-9947-E2F8A94F84E2}"/>
                </a:ext>
              </a:extLst>
            </p:cNvPr>
            <p:cNvSpPr/>
            <p:nvPr/>
          </p:nvSpPr>
          <p:spPr>
            <a:xfrm>
              <a:off x="5147709" y="3569308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9F342F0-CAB6-4488-AAEE-5F9453B51664}"/>
                </a:ext>
              </a:extLst>
            </p:cNvPr>
            <p:cNvSpPr/>
            <p:nvPr/>
          </p:nvSpPr>
          <p:spPr>
            <a:xfrm>
              <a:off x="5867400" y="3569308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7E85325-9C37-4D93-92FC-970892AA1E61}"/>
                </a:ext>
              </a:extLst>
            </p:cNvPr>
            <p:cNvSpPr/>
            <p:nvPr/>
          </p:nvSpPr>
          <p:spPr>
            <a:xfrm>
              <a:off x="6587091" y="3569308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2E9887D-9F5E-475B-B8CA-B4696BCB6B2A}"/>
                </a:ext>
              </a:extLst>
            </p:cNvPr>
            <p:cNvSpPr/>
            <p:nvPr/>
          </p:nvSpPr>
          <p:spPr>
            <a:xfrm>
              <a:off x="7306782" y="3569308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1DF2F96-4F26-45B3-99A9-143D765E4BB1}"/>
                </a:ext>
              </a:extLst>
            </p:cNvPr>
            <p:cNvSpPr/>
            <p:nvPr/>
          </p:nvSpPr>
          <p:spPr>
            <a:xfrm>
              <a:off x="4428018" y="228862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9910FFF-B77B-4D39-84C9-D5442A36FE46}"/>
                </a:ext>
              </a:extLst>
            </p:cNvPr>
            <p:cNvSpPr/>
            <p:nvPr/>
          </p:nvSpPr>
          <p:spPr>
            <a:xfrm>
              <a:off x="5147709" y="2288620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14B3699-7D20-4C35-B556-428D84EBEFB0}"/>
                </a:ext>
              </a:extLst>
            </p:cNvPr>
            <p:cNvSpPr/>
            <p:nvPr/>
          </p:nvSpPr>
          <p:spPr>
            <a:xfrm>
              <a:off x="5867400" y="228862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406C608-9696-4895-9BF4-E82DDD1C9CBE}"/>
                </a:ext>
              </a:extLst>
            </p:cNvPr>
            <p:cNvSpPr/>
            <p:nvPr/>
          </p:nvSpPr>
          <p:spPr>
            <a:xfrm>
              <a:off x="6587091" y="2288620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4327430-F288-4A5E-8872-9D4074DA77B7}"/>
                </a:ext>
              </a:extLst>
            </p:cNvPr>
            <p:cNvSpPr/>
            <p:nvPr/>
          </p:nvSpPr>
          <p:spPr>
            <a:xfrm>
              <a:off x="7306782" y="228862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C94B51-D46B-4A2F-A8DD-E18EA8DE5E05}"/>
                </a:ext>
              </a:extLst>
            </p:cNvPr>
            <p:cNvSpPr/>
            <p:nvPr/>
          </p:nvSpPr>
          <p:spPr>
            <a:xfrm>
              <a:off x="5867400" y="1007932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530727E-F528-47FB-A6E8-54FF60A2CD68}"/>
                </a:ext>
              </a:extLst>
            </p:cNvPr>
            <p:cNvCxnSpPr>
              <a:cxnSpLocks/>
              <a:stCxn id="131" idx="0"/>
              <a:endCxn id="137" idx="4"/>
            </p:cNvCxnSpPr>
            <p:nvPr/>
          </p:nvCxnSpPr>
          <p:spPr>
            <a:xfrm flipV="1">
              <a:off x="4656618" y="4026508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717CDCF-01CA-4A77-A653-ED25B43F50ED}"/>
                </a:ext>
              </a:extLst>
            </p:cNvPr>
            <p:cNvCxnSpPr>
              <a:cxnSpLocks/>
              <a:stCxn id="131" idx="0"/>
              <a:endCxn id="140" idx="4"/>
            </p:cNvCxnSpPr>
            <p:nvPr/>
          </p:nvCxnSpPr>
          <p:spPr>
            <a:xfrm flipV="1">
              <a:off x="4656618" y="4026508"/>
              <a:ext cx="2878764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E4DE1C3-AF85-45CD-9817-F7E4725597C8}"/>
                </a:ext>
              </a:extLst>
            </p:cNvPr>
            <p:cNvCxnSpPr>
              <a:cxnSpLocks/>
              <a:stCxn id="134" idx="0"/>
              <a:endCxn id="137" idx="4"/>
            </p:cNvCxnSpPr>
            <p:nvPr/>
          </p:nvCxnSpPr>
          <p:spPr>
            <a:xfrm flipH="1" flipV="1">
              <a:off x="5376309" y="4026508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A6397C9-EAF3-4236-84AD-16AD478F6E54}"/>
                </a:ext>
              </a:extLst>
            </p:cNvPr>
            <p:cNvCxnSpPr>
              <a:cxnSpLocks/>
              <a:stCxn id="134" idx="0"/>
              <a:endCxn id="140" idx="4"/>
            </p:cNvCxnSpPr>
            <p:nvPr/>
          </p:nvCxnSpPr>
          <p:spPr>
            <a:xfrm flipV="1">
              <a:off x="6815691" y="4026508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1AD62CB-2C4D-4355-ADAE-D97E7BC8229C}"/>
                </a:ext>
              </a:extLst>
            </p:cNvPr>
            <p:cNvCxnSpPr>
              <a:cxnSpLocks/>
              <a:stCxn id="135" idx="0"/>
              <a:endCxn id="137" idx="4"/>
            </p:cNvCxnSpPr>
            <p:nvPr/>
          </p:nvCxnSpPr>
          <p:spPr>
            <a:xfrm flipH="1" flipV="1">
              <a:off x="5376309" y="4026508"/>
              <a:ext cx="2159073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C863F0D7-5812-41FB-BAAD-C20340008BE8}"/>
                </a:ext>
              </a:extLst>
            </p:cNvPr>
            <p:cNvCxnSpPr>
              <a:cxnSpLocks/>
              <a:stCxn id="135" idx="0"/>
              <a:endCxn id="140" idx="4"/>
            </p:cNvCxnSpPr>
            <p:nvPr/>
          </p:nvCxnSpPr>
          <p:spPr>
            <a:xfrm flipV="1">
              <a:off x="7535382" y="4026508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538A3CF-CBA0-40AB-9C44-FF7A0648C7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666" y="2745820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2D8A5B56-7F87-4B6E-9D26-4BF3B929D3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9357" y="2745820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8E6F811-6024-462B-8C54-59D3151B1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9357" y="2745820"/>
              <a:ext cx="2159073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622B8502-E60C-4625-A37F-C3954A8E9C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666" y="2745820"/>
              <a:ext cx="2878764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69528FF1-B3A3-46BC-B762-337C06646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9048" y="2745820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F177AF70-B046-4489-8720-2A4D45148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8430" y="2745820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1747673-8C38-49F7-9F60-2B719E67B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6618" y="1465132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0265F9C-41F8-43FE-9438-2FA1BE8CE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465132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0F351A4-E88D-40C4-B932-B6B6FFF488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1465132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E482FEB-5C4C-4666-9CD4-385A6B222B16}"/>
                </a:ext>
              </a:extLst>
            </p:cNvPr>
            <p:cNvSpPr/>
            <p:nvPr/>
          </p:nvSpPr>
          <p:spPr>
            <a:xfrm>
              <a:off x="8414077" y="4832663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6F1E742-9FCD-4BB5-9EF4-85807FB06215}"/>
                </a:ext>
              </a:extLst>
            </p:cNvPr>
            <p:cNvSpPr/>
            <p:nvPr/>
          </p:nvSpPr>
          <p:spPr>
            <a:xfrm>
              <a:off x="9133768" y="483266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DB2DDF7D-A8A3-4CBE-9049-4BF7BBDFE1E2}"/>
                </a:ext>
              </a:extLst>
            </p:cNvPr>
            <p:cNvSpPr/>
            <p:nvPr/>
          </p:nvSpPr>
          <p:spPr>
            <a:xfrm>
              <a:off x="9853459" y="483266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D3FB2F9-6785-4C89-9B0B-D6FA9BEF15C1}"/>
                </a:ext>
              </a:extLst>
            </p:cNvPr>
            <p:cNvSpPr/>
            <p:nvPr/>
          </p:nvSpPr>
          <p:spPr>
            <a:xfrm>
              <a:off x="10573150" y="4832663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2FD9FB6-377B-4E49-9424-13C8F54F0CE8}"/>
                </a:ext>
              </a:extLst>
            </p:cNvPr>
            <p:cNvSpPr/>
            <p:nvPr/>
          </p:nvSpPr>
          <p:spPr>
            <a:xfrm>
              <a:off x="11292841" y="4832663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095B0798-BBDC-4DF6-834E-FCFF0D11E081}"/>
                </a:ext>
              </a:extLst>
            </p:cNvPr>
            <p:cNvSpPr/>
            <p:nvPr/>
          </p:nvSpPr>
          <p:spPr>
            <a:xfrm>
              <a:off x="8414077" y="355197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10D1E997-0E28-4987-B162-E58EE87F04C1}"/>
                </a:ext>
              </a:extLst>
            </p:cNvPr>
            <p:cNvSpPr/>
            <p:nvPr/>
          </p:nvSpPr>
          <p:spPr>
            <a:xfrm>
              <a:off x="9133768" y="3551976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FACC32-8BE9-4A32-B7C7-5B59663BFDB4}"/>
                </a:ext>
              </a:extLst>
            </p:cNvPr>
            <p:cNvSpPr/>
            <p:nvPr/>
          </p:nvSpPr>
          <p:spPr>
            <a:xfrm>
              <a:off x="9853459" y="3551976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F56F63AA-9194-4375-AD93-5ABB4532A9B7}"/>
                </a:ext>
              </a:extLst>
            </p:cNvPr>
            <p:cNvSpPr/>
            <p:nvPr/>
          </p:nvSpPr>
          <p:spPr>
            <a:xfrm>
              <a:off x="10573150" y="3551976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303042C-49CC-49BB-B0FE-3BC9F7AF4147}"/>
                </a:ext>
              </a:extLst>
            </p:cNvPr>
            <p:cNvSpPr/>
            <p:nvPr/>
          </p:nvSpPr>
          <p:spPr>
            <a:xfrm>
              <a:off x="11292841" y="3551976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BAD4FDC-E135-47CC-A6EE-5FFC46816788}"/>
                </a:ext>
              </a:extLst>
            </p:cNvPr>
            <p:cNvSpPr/>
            <p:nvPr/>
          </p:nvSpPr>
          <p:spPr>
            <a:xfrm>
              <a:off x="8414077" y="2271288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AC71FE5-3020-48BC-ADC9-49CC0A94C4EA}"/>
                </a:ext>
              </a:extLst>
            </p:cNvPr>
            <p:cNvSpPr/>
            <p:nvPr/>
          </p:nvSpPr>
          <p:spPr>
            <a:xfrm>
              <a:off x="9133768" y="2271288"/>
              <a:ext cx="457200" cy="457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20AB8908-DBB2-48E0-BAA4-0610F3EA6989}"/>
                </a:ext>
              </a:extLst>
            </p:cNvPr>
            <p:cNvSpPr/>
            <p:nvPr/>
          </p:nvSpPr>
          <p:spPr>
            <a:xfrm>
              <a:off x="9853459" y="2271288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2B014C6-C20F-4727-940B-1831E5F7A523}"/>
                </a:ext>
              </a:extLst>
            </p:cNvPr>
            <p:cNvSpPr/>
            <p:nvPr/>
          </p:nvSpPr>
          <p:spPr>
            <a:xfrm>
              <a:off x="10573150" y="2271288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1D10A5B-13B4-4D51-AD31-4FF0354BEF16}"/>
                </a:ext>
              </a:extLst>
            </p:cNvPr>
            <p:cNvSpPr/>
            <p:nvPr/>
          </p:nvSpPr>
          <p:spPr>
            <a:xfrm>
              <a:off x="11292841" y="2271288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438F902-2D39-4303-9F9B-96FBFBFB3CD7}"/>
                </a:ext>
              </a:extLst>
            </p:cNvPr>
            <p:cNvSpPr/>
            <p:nvPr/>
          </p:nvSpPr>
          <p:spPr>
            <a:xfrm>
              <a:off x="9853459" y="9906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A362F909-FDE7-4662-96E5-04F2856BE937}"/>
                </a:ext>
              </a:extLst>
            </p:cNvPr>
            <p:cNvCxnSpPr>
              <a:cxnSpLocks/>
              <a:stCxn id="204" idx="0"/>
              <a:endCxn id="208" idx="4"/>
            </p:cNvCxnSpPr>
            <p:nvPr/>
          </p:nvCxnSpPr>
          <p:spPr>
            <a:xfrm flipH="1" flipV="1">
              <a:off x="8642677" y="4009176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B790542C-C8EA-46F7-BE81-4B7DC0CF0E0F}"/>
                </a:ext>
              </a:extLst>
            </p:cNvPr>
            <p:cNvCxnSpPr>
              <a:cxnSpLocks/>
              <a:stCxn id="204" idx="0"/>
              <a:endCxn id="210" idx="4"/>
            </p:cNvCxnSpPr>
            <p:nvPr/>
          </p:nvCxnSpPr>
          <p:spPr>
            <a:xfrm flipV="1">
              <a:off x="9362368" y="4009176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181572B8-7473-4C23-8D25-09CDFDAAA3BA}"/>
                </a:ext>
              </a:extLst>
            </p:cNvPr>
            <p:cNvCxnSpPr>
              <a:cxnSpLocks/>
              <a:stCxn id="205" idx="0"/>
              <a:endCxn id="208" idx="4"/>
            </p:cNvCxnSpPr>
            <p:nvPr/>
          </p:nvCxnSpPr>
          <p:spPr>
            <a:xfrm flipH="1" flipV="1">
              <a:off x="8642677" y="4009176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0C095F73-8EBD-42BD-AFBE-6AB6C3D6D335}"/>
                </a:ext>
              </a:extLst>
            </p:cNvPr>
            <p:cNvCxnSpPr>
              <a:cxnSpLocks/>
              <a:stCxn id="205" idx="0"/>
              <a:endCxn id="210" idx="4"/>
            </p:cNvCxnSpPr>
            <p:nvPr/>
          </p:nvCxnSpPr>
          <p:spPr>
            <a:xfrm flipV="1">
              <a:off x="10082059" y="4009176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6F69A26-72EB-4182-B030-E676E31D36BE}"/>
                </a:ext>
              </a:extLst>
            </p:cNvPr>
            <p:cNvCxnSpPr>
              <a:cxnSpLocks/>
              <a:stCxn id="207" idx="0"/>
              <a:endCxn id="208" idx="4"/>
            </p:cNvCxnSpPr>
            <p:nvPr/>
          </p:nvCxnSpPr>
          <p:spPr>
            <a:xfrm flipH="1" flipV="1">
              <a:off x="8642677" y="4009176"/>
              <a:ext cx="2878764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30524892-DD82-4D79-95DC-9961C2E802C4}"/>
                </a:ext>
              </a:extLst>
            </p:cNvPr>
            <p:cNvCxnSpPr>
              <a:cxnSpLocks/>
              <a:stCxn id="207" idx="0"/>
              <a:endCxn id="210" idx="4"/>
            </p:cNvCxnSpPr>
            <p:nvPr/>
          </p:nvCxnSpPr>
          <p:spPr>
            <a:xfrm flipH="1" flipV="1">
              <a:off x="10082059" y="4009176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F4D3AC62-C7FB-489B-8F56-C347249588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725" y="2728488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55D652E3-BECC-415D-8753-CFB6B4AB1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725" y="2728488"/>
              <a:ext cx="2159073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1485CE2D-FADF-48D0-BD2B-8C84A1FCE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725" y="2728488"/>
              <a:ext cx="2878764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30E4EEA1-3021-482C-A5C7-406523C56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107" y="2728488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72E89E81-ECEF-43B4-A50C-1D8DD5533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107" y="2728488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FCF53CBB-3E25-4C7B-B00D-272B6E8DF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5107" y="2728488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79CA32F-D865-4AC6-87CD-4668A0079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82059" y="1447800"/>
              <a:ext cx="0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12AF4761-51D8-4D53-B8DC-D05091BCF0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2059" y="1447800"/>
              <a:ext cx="719691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50C4C645-19C7-41BF-A212-57A0797201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82059" y="1447800"/>
              <a:ext cx="1439382" cy="8234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6AE16B4A-795C-4C47-95A1-6AFD29B221BD}"/>
              </a:ext>
            </a:extLst>
          </p:cNvPr>
          <p:cNvSpPr txBox="1"/>
          <p:nvPr/>
        </p:nvSpPr>
        <p:spPr>
          <a:xfrm>
            <a:off x="534056" y="5180076"/>
            <a:ext cx="3358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Standard Neural Network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9E56A53-8EF6-4472-B40A-D9C48FA1DF78}"/>
              </a:ext>
            </a:extLst>
          </p:cNvPr>
          <p:cNvSpPr txBox="1"/>
          <p:nvPr/>
        </p:nvSpPr>
        <p:spPr>
          <a:xfrm>
            <a:off x="4812132" y="5208429"/>
            <a:ext cx="6194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Dropout Neural Network. Monte Carlo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932D8CB-470A-4D98-9BDF-992327187B73}"/>
                  </a:ext>
                </a:extLst>
              </p:cNvPr>
              <p:cNvSpPr txBox="1"/>
              <p:nvPr/>
            </p:nvSpPr>
            <p:spPr>
              <a:xfrm>
                <a:off x="10633" y="5722203"/>
                <a:ext cx="121742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For each batch, different neurons are activated and trained.</a:t>
                </a:r>
              </a:p>
              <a:p>
                <a:pPr algn="ctr"/>
                <a:r>
                  <a:rPr lang="en-US" sz="2400" dirty="0"/>
                  <a:t>For prediction, several runs are executed with different activated neurons to estimate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F932D8CB-470A-4D98-9BDF-992327187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" y="5722203"/>
                <a:ext cx="12174279" cy="830997"/>
              </a:xfrm>
              <a:prstGeom prst="rect">
                <a:avLst/>
              </a:prstGeom>
              <a:blipFill>
                <a:blip r:embed="rId4"/>
                <a:stretch>
                  <a:fillRect l="-70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2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17C13-011D-4E0C-8FB5-2481C0BF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Summation Instead of Integration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AB303-2C83-4CB3-8FED-4304FC58C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D156E-B81A-46BB-854A-7B50406D17FC}"/>
                  </a:ext>
                </a:extLst>
              </p:cNvPr>
              <p:cNvSpPr/>
              <p:nvPr/>
            </p:nvSpPr>
            <p:spPr>
              <a:xfrm>
                <a:off x="1143000" y="1828800"/>
                <a:ext cx="6204776" cy="3449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Difficult to integrate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Given N models,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D156E-B81A-46BB-854A-7B50406D1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28800"/>
                <a:ext cx="6204776" cy="3449727"/>
              </a:xfrm>
              <a:prstGeom prst="rect">
                <a:avLst/>
              </a:prstGeom>
              <a:blipFill>
                <a:blip r:embed="rId2"/>
                <a:stretch>
                  <a:fillRect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99885F8-8F29-F5B0-8BAF-1F921C5E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152117"/>
            <a:ext cx="4191152" cy="258758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960783A-33E1-9547-F4F3-B4C531966EE9}"/>
              </a:ext>
            </a:extLst>
          </p:cNvPr>
          <p:cNvSpPr/>
          <p:nvPr/>
        </p:nvSpPr>
        <p:spPr>
          <a:xfrm>
            <a:off x="8165805" y="2998304"/>
            <a:ext cx="2690037" cy="1729932"/>
          </a:xfrm>
          <a:custGeom>
            <a:avLst/>
            <a:gdLst>
              <a:gd name="connsiteX0" fmla="*/ 0 w 2690037"/>
              <a:gd name="connsiteY0" fmla="*/ 1704481 h 1733125"/>
              <a:gd name="connsiteX1" fmla="*/ 297711 w 2690037"/>
              <a:gd name="connsiteY1" fmla="*/ 1619420 h 1733125"/>
              <a:gd name="connsiteX2" fmla="*/ 595423 w 2690037"/>
              <a:gd name="connsiteY2" fmla="*/ 790081 h 1733125"/>
              <a:gd name="connsiteX3" fmla="*/ 925032 w 2690037"/>
              <a:gd name="connsiteY3" fmla="*/ 3271 h 1733125"/>
              <a:gd name="connsiteX4" fmla="*/ 1265274 w 2690037"/>
              <a:gd name="connsiteY4" fmla="*/ 534899 h 1733125"/>
              <a:gd name="connsiteX5" fmla="*/ 1594883 w 2690037"/>
              <a:gd name="connsiteY5" fmla="*/ 1151588 h 1733125"/>
              <a:gd name="connsiteX6" fmla="*/ 1945758 w 2690037"/>
              <a:gd name="connsiteY6" fmla="*/ 1544992 h 1733125"/>
              <a:gd name="connsiteX7" fmla="*/ 2296632 w 2690037"/>
              <a:gd name="connsiteY7" fmla="*/ 1640685 h 1733125"/>
              <a:gd name="connsiteX8" fmla="*/ 2690037 w 2690037"/>
              <a:gd name="connsiteY8" fmla="*/ 1704481 h 1733125"/>
              <a:gd name="connsiteX0" fmla="*/ 0 w 2690037"/>
              <a:gd name="connsiteY0" fmla="*/ 1702490 h 1731134"/>
              <a:gd name="connsiteX1" fmla="*/ 297711 w 2690037"/>
              <a:gd name="connsiteY1" fmla="*/ 1617429 h 1731134"/>
              <a:gd name="connsiteX2" fmla="*/ 595423 w 2690037"/>
              <a:gd name="connsiteY2" fmla="*/ 788090 h 1731134"/>
              <a:gd name="connsiteX3" fmla="*/ 724195 w 2690037"/>
              <a:gd name="connsiteY3" fmla="*/ 396339 h 1731134"/>
              <a:gd name="connsiteX4" fmla="*/ 925032 w 2690037"/>
              <a:gd name="connsiteY4" fmla="*/ 1280 h 1731134"/>
              <a:gd name="connsiteX5" fmla="*/ 1265274 w 2690037"/>
              <a:gd name="connsiteY5" fmla="*/ 532908 h 1731134"/>
              <a:gd name="connsiteX6" fmla="*/ 1594883 w 2690037"/>
              <a:gd name="connsiteY6" fmla="*/ 1149597 h 1731134"/>
              <a:gd name="connsiteX7" fmla="*/ 1945758 w 2690037"/>
              <a:gd name="connsiteY7" fmla="*/ 1543001 h 1731134"/>
              <a:gd name="connsiteX8" fmla="*/ 2296632 w 2690037"/>
              <a:gd name="connsiteY8" fmla="*/ 1638694 h 1731134"/>
              <a:gd name="connsiteX9" fmla="*/ 2690037 w 2690037"/>
              <a:gd name="connsiteY9" fmla="*/ 1702490 h 1731134"/>
              <a:gd name="connsiteX0" fmla="*/ 0 w 2690037"/>
              <a:gd name="connsiteY0" fmla="*/ 1701212 h 1729856"/>
              <a:gd name="connsiteX1" fmla="*/ 297711 w 2690037"/>
              <a:gd name="connsiteY1" fmla="*/ 1616151 h 1729856"/>
              <a:gd name="connsiteX2" fmla="*/ 595423 w 2690037"/>
              <a:gd name="connsiteY2" fmla="*/ 786812 h 1729856"/>
              <a:gd name="connsiteX3" fmla="*/ 724195 w 2690037"/>
              <a:gd name="connsiteY3" fmla="*/ 395061 h 1729856"/>
              <a:gd name="connsiteX4" fmla="*/ 925032 w 2690037"/>
              <a:gd name="connsiteY4" fmla="*/ 2 h 1729856"/>
              <a:gd name="connsiteX5" fmla="*/ 1191555 w 2690037"/>
              <a:gd name="connsiteY5" fmla="*/ 389980 h 1729856"/>
              <a:gd name="connsiteX6" fmla="*/ 1265274 w 2690037"/>
              <a:gd name="connsiteY6" fmla="*/ 531630 h 1729856"/>
              <a:gd name="connsiteX7" fmla="*/ 1594883 w 2690037"/>
              <a:gd name="connsiteY7" fmla="*/ 1148319 h 1729856"/>
              <a:gd name="connsiteX8" fmla="*/ 1945758 w 2690037"/>
              <a:gd name="connsiteY8" fmla="*/ 1541723 h 1729856"/>
              <a:gd name="connsiteX9" fmla="*/ 2296632 w 2690037"/>
              <a:gd name="connsiteY9" fmla="*/ 1637416 h 1729856"/>
              <a:gd name="connsiteX10" fmla="*/ 2690037 w 2690037"/>
              <a:gd name="connsiteY10" fmla="*/ 1701212 h 1729856"/>
              <a:gd name="connsiteX0" fmla="*/ 0 w 2690037"/>
              <a:gd name="connsiteY0" fmla="*/ 1702482 h 1731126"/>
              <a:gd name="connsiteX1" fmla="*/ 297711 w 2690037"/>
              <a:gd name="connsiteY1" fmla="*/ 1617421 h 1731126"/>
              <a:gd name="connsiteX2" fmla="*/ 595423 w 2690037"/>
              <a:gd name="connsiteY2" fmla="*/ 788082 h 1731126"/>
              <a:gd name="connsiteX3" fmla="*/ 724195 w 2690037"/>
              <a:gd name="connsiteY3" fmla="*/ 396331 h 1731126"/>
              <a:gd name="connsiteX4" fmla="*/ 925032 w 2690037"/>
              <a:gd name="connsiteY4" fmla="*/ 1272 h 1731126"/>
              <a:gd name="connsiteX5" fmla="*/ 1145835 w 2690037"/>
              <a:gd name="connsiteY5" fmla="*/ 279490 h 1731126"/>
              <a:gd name="connsiteX6" fmla="*/ 1265274 w 2690037"/>
              <a:gd name="connsiteY6" fmla="*/ 532900 h 1731126"/>
              <a:gd name="connsiteX7" fmla="*/ 1594883 w 2690037"/>
              <a:gd name="connsiteY7" fmla="*/ 1149589 h 1731126"/>
              <a:gd name="connsiteX8" fmla="*/ 1945758 w 2690037"/>
              <a:gd name="connsiteY8" fmla="*/ 1542993 h 1731126"/>
              <a:gd name="connsiteX9" fmla="*/ 2296632 w 2690037"/>
              <a:gd name="connsiteY9" fmla="*/ 1638686 h 1731126"/>
              <a:gd name="connsiteX10" fmla="*/ 2690037 w 2690037"/>
              <a:gd name="connsiteY10" fmla="*/ 1702482 h 1731126"/>
              <a:gd name="connsiteX0" fmla="*/ 0 w 2690037"/>
              <a:gd name="connsiteY0" fmla="*/ 1701946 h 1730590"/>
              <a:gd name="connsiteX1" fmla="*/ 297711 w 2690037"/>
              <a:gd name="connsiteY1" fmla="*/ 1616885 h 1730590"/>
              <a:gd name="connsiteX2" fmla="*/ 595423 w 2690037"/>
              <a:gd name="connsiteY2" fmla="*/ 787546 h 1730590"/>
              <a:gd name="connsiteX3" fmla="*/ 764835 w 2690037"/>
              <a:gd name="connsiteY3" fmla="*/ 217995 h 1730590"/>
              <a:gd name="connsiteX4" fmla="*/ 925032 w 2690037"/>
              <a:gd name="connsiteY4" fmla="*/ 736 h 1730590"/>
              <a:gd name="connsiteX5" fmla="*/ 1145835 w 2690037"/>
              <a:gd name="connsiteY5" fmla="*/ 278954 h 1730590"/>
              <a:gd name="connsiteX6" fmla="*/ 1265274 w 2690037"/>
              <a:gd name="connsiteY6" fmla="*/ 532364 h 1730590"/>
              <a:gd name="connsiteX7" fmla="*/ 1594883 w 2690037"/>
              <a:gd name="connsiteY7" fmla="*/ 1149053 h 1730590"/>
              <a:gd name="connsiteX8" fmla="*/ 1945758 w 2690037"/>
              <a:gd name="connsiteY8" fmla="*/ 1542457 h 1730590"/>
              <a:gd name="connsiteX9" fmla="*/ 2296632 w 2690037"/>
              <a:gd name="connsiteY9" fmla="*/ 1638150 h 1730590"/>
              <a:gd name="connsiteX10" fmla="*/ 2690037 w 2690037"/>
              <a:gd name="connsiteY10" fmla="*/ 1701946 h 1730590"/>
              <a:gd name="connsiteX0" fmla="*/ 0 w 2690037"/>
              <a:gd name="connsiteY0" fmla="*/ 1703438 h 1732082"/>
              <a:gd name="connsiteX1" fmla="*/ 297711 w 2690037"/>
              <a:gd name="connsiteY1" fmla="*/ 1618377 h 1732082"/>
              <a:gd name="connsiteX2" fmla="*/ 595423 w 2690037"/>
              <a:gd name="connsiteY2" fmla="*/ 789038 h 1732082"/>
              <a:gd name="connsiteX3" fmla="*/ 764835 w 2690037"/>
              <a:gd name="connsiteY3" fmla="*/ 219487 h 1732082"/>
              <a:gd name="connsiteX4" fmla="*/ 925032 w 2690037"/>
              <a:gd name="connsiteY4" fmla="*/ 2228 h 1732082"/>
              <a:gd name="connsiteX5" fmla="*/ 1105195 w 2690037"/>
              <a:gd name="connsiteY5" fmla="*/ 133126 h 1732082"/>
              <a:gd name="connsiteX6" fmla="*/ 1265274 w 2690037"/>
              <a:gd name="connsiteY6" fmla="*/ 533856 h 1732082"/>
              <a:gd name="connsiteX7" fmla="*/ 1594883 w 2690037"/>
              <a:gd name="connsiteY7" fmla="*/ 1150545 h 1732082"/>
              <a:gd name="connsiteX8" fmla="*/ 1945758 w 2690037"/>
              <a:gd name="connsiteY8" fmla="*/ 1543949 h 1732082"/>
              <a:gd name="connsiteX9" fmla="*/ 2296632 w 2690037"/>
              <a:gd name="connsiteY9" fmla="*/ 1639642 h 1732082"/>
              <a:gd name="connsiteX10" fmla="*/ 2690037 w 2690037"/>
              <a:gd name="connsiteY10" fmla="*/ 1703438 h 1732082"/>
              <a:gd name="connsiteX0" fmla="*/ 0 w 2690037"/>
              <a:gd name="connsiteY0" fmla="*/ 1701223 h 1729867"/>
              <a:gd name="connsiteX1" fmla="*/ 297711 w 2690037"/>
              <a:gd name="connsiteY1" fmla="*/ 1616162 h 1729867"/>
              <a:gd name="connsiteX2" fmla="*/ 595423 w 2690037"/>
              <a:gd name="connsiteY2" fmla="*/ 786823 h 1729867"/>
              <a:gd name="connsiteX3" fmla="*/ 769915 w 2690037"/>
              <a:gd name="connsiteY3" fmla="*/ 135992 h 1729867"/>
              <a:gd name="connsiteX4" fmla="*/ 925032 w 2690037"/>
              <a:gd name="connsiteY4" fmla="*/ 13 h 1729867"/>
              <a:gd name="connsiteX5" fmla="*/ 1105195 w 2690037"/>
              <a:gd name="connsiteY5" fmla="*/ 130911 h 1729867"/>
              <a:gd name="connsiteX6" fmla="*/ 1265274 w 2690037"/>
              <a:gd name="connsiteY6" fmla="*/ 531641 h 1729867"/>
              <a:gd name="connsiteX7" fmla="*/ 1594883 w 2690037"/>
              <a:gd name="connsiteY7" fmla="*/ 1148330 h 1729867"/>
              <a:gd name="connsiteX8" fmla="*/ 1945758 w 2690037"/>
              <a:gd name="connsiteY8" fmla="*/ 1541734 h 1729867"/>
              <a:gd name="connsiteX9" fmla="*/ 2296632 w 2690037"/>
              <a:gd name="connsiteY9" fmla="*/ 1637427 h 1729867"/>
              <a:gd name="connsiteX10" fmla="*/ 2690037 w 2690037"/>
              <a:gd name="connsiteY10" fmla="*/ 1701223 h 1729867"/>
              <a:gd name="connsiteX0" fmla="*/ 0 w 2690037"/>
              <a:gd name="connsiteY0" fmla="*/ 1701404 h 1730048"/>
              <a:gd name="connsiteX1" fmla="*/ 297711 w 2690037"/>
              <a:gd name="connsiteY1" fmla="*/ 1616343 h 1730048"/>
              <a:gd name="connsiteX2" fmla="*/ 595423 w 2690037"/>
              <a:gd name="connsiteY2" fmla="*/ 787004 h 1730048"/>
              <a:gd name="connsiteX3" fmla="*/ 769915 w 2690037"/>
              <a:gd name="connsiteY3" fmla="*/ 136173 h 1730048"/>
              <a:gd name="connsiteX4" fmla="*/ 925032 w 2690037"/>
              <a:gd name="connsiteY4" fmla="*/ 194 h 1730048"/>
              <a:gd name="connsiteX5" fmla="*/ 1084875 w 2690037"/>
              <a:gd name="connsiteY5" fmla="*/ 146332 h 1730048"/>
              <a:gd name="connsiteX6" fmla="*/ 1265274 w 2690037"/>
              <a:gd name="connsiteY6" fmla="*/ 531822 h 1730048"/>
              <a:gd name="connsiteX7" fmla="*/ 1594883 w 2690037"/>
              <a:gd name="connsiteY7" fmla="*/ 1148511 h 1730048"/>
              <a:gd name="connsiteX8" fmla="*/ 1945758 w 2690037"/>
              <a:gd name="connsiteY8" fmla="*/ 1541915 h 1730048"/>
              <a:gd name="connsiteX9" fmla="*/ 2296632 w 2690037"/>
              <a:gd name="connsiteY9" fmla="*/ 1637608 h 1730048"/>
              <a:gd name="connsiteX10" fmla="*/ 2690037 w 2690037"/>
              <a:gd name="connsiteY10" fmla="*/ 1701404 h 1730048"/>
              <a:gd name="connsiteX0" fmla="*/ 0 w 2690037"/>
              <a:gd name="connsiteY0" fmla="*/ 1701288 h 1729932"/>
              <a:gd name="connsiteX1" fmla="*/ 297711 w 2690037"/>
              <a:gd name="connsiteY1" fmla="*/ 1616227 h 1729932"/>
              <a:gd name="connsiteX2" fmla="*/ 595423 w 2690037"/>
              <a:gd name="connsiteY2" fmla="*/ 786888 h 1729932"/>
              <a:gd name="connsiteX3" fmla="*/ 774995 w 2690037"/>
              <a:gd name="connsiteY3" fmla="*/ 161457 h 1729932"/>
              <a:gd name="connsiteX4" fmla="*/ 925032 w 2690037"/>
              <a:gd name="connsiteY4" fmla="*/ 78 h 1729932"/>
              <a:gd name="connsiteX5" fmla="*/ 1084875 w 2690037"/>
              <a:gd name="connsiteY5" fmla="*/ 146216 h 1729932"/>
              <a:gd name="connsiteX6" fmla="*/ 1265274 w 2690037"/>
              <a:gd name="connsiteY6" fmla="*/ 531706 h 1729932"/>
              <a:gd name="connsiteX7" fmla="*/ 1594883 w 2690037"/>
              <a:gd name="connsiteY7" fmla="*/ 1148395 h 1729932"/>
              <a:gd name="connsiteX8" fmla="*/ 1945758 w 2690037"/>
              <a:gd name="connsiteY8" fmla="*/ 1541799 h 1729932"/>
              <a:gd name="connsiteX9" fmla="*/ 2296632 w 2690037"/>
              <a:gd name="connsiteY9" fmla="*/ 1637492 h 1729932"/>
              <a:gd name="connsiteX10" fmla="*/ 2690037 w 2690037"/>
              <a:gd name="connsiteY10" fmla="*/ 1701288 h 1729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0037" h="1729932">
                <a:moveTo>
                  <a:pt x="0" y="1701288"/>
                </a:moveTo>
                <a:cubicBezTo>
                  <a:pt x="99237" y="1734957"/>
                  <a:pt x="198474" y="1768627"/>
                  <a:pt x="297711" y="1616227"/>
                </a:cubicBezTo>
                <a:cubicBezTo>
                  <a:pt x="396948" y="1463827"/>
                  <a:pt x="515876" y="1029350"/>
                  <a:pt x="595423" y="786888"/>
                </a:cubicBezTo>
                <a:cubicBezTo>
                  <a:pt x="674970" y="544426"/>
                  <a:pt x="720060" y="292592"/>
                  <a:pt x="774995" y="161457"/>
                </a:cubicBezTo>
                <a:cubicBezTo>
                  <a:pt x="829930" y="30322"/>
                  <a:pt x="873385" y="2618"/>
                  <a:pt x="925032" y="78"/>
                </a:cubicBezTo>
                <a:cubicBezTo>
                  <a:pt x="976679" y="-2462"/>
                  <a:pt x="1028168" y="57611"/>
                  <a:pt x="1084875" y="146216"/>
                </a:cubicBezTo>
                <a:cubicBezTo>
                  <a:pt x="1141582" y="234821"/>
                  <a:pt x="1180273" y="364676"/>
                  <a:pt x="1265274" y="531706"/>
                </a:cubicBezTo>
                <a:cubicBezTo>
                  <a:pt x="1350275" y="698736"/>
                  <a:pt x="1481469" y="980046"/>
                  <a:pt x="1594883" y="1148395"/>
                </a:cubicBezTo>
                <a:cubicBezTo>
                  <a:pt x="1708297" y="1316744"/>
                  <a:pt x="1828800" y="1460283"/>
                  <a:pt x="1945758" y="1541799"/>
                </a:cubicBezTo>
                <a:cubicBezTo>
                  <a:pt x="2062716" y="1623315"/>
                  <a:pt x="2172586" y="1610911"/>
                  <a:pt x="2296632" y="1637492"/>
                </a:cubicBezTo>
                <a:cubicBezTo>
                  <a:pt x="2420678" y="1664073"/>
                  <a:pt x="2555357" y="1682680"/>
                  <a:pt x="2690037" y="170128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802EF8-155B-AF6D-8ADC-91818EA40B43}"/>
                  </a:ext>
                </a:extLst>
              </p14:cNvPr>
              <p14:cNvContentPartPr/>
              <p14:nvPr/>
            </p14:nvContentPartPr>
            <p14:xfrm>
              <a:off x="6714000" y="1672560"/>
              <a:ext cx="3662280" cy="3921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802EF8-155B-AF6D-8ADC-91818EA40B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4640" y="1663200"/>
                <a:ext cx="368100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38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1C27BD7-FB1C-4827-8A88-74E784F9C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031357"/>
            <a:ext cx="5641848" cy="2772343"/>
          </a:xfrm>
          <a:prstGeom prst="rect">
            <a:avLst/>
          </a:prstGeom>
        </p:spPr>
      </p:pic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Uncertainty in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12CF4-1D87-4B2F-A6C2-5A91887E9B3A}"/>
                  </a:ext>
                </a:extLst>
              </p:cNvPr>
              <p:cNvSpPr txBox="1"/>
              <p:nvPr/>
            </p:nvSpPr>
            <p:spPr>
              <a:xfrm>
                <a:off x="328822" y="1096849"/>
                <a:ext cx="4446970" cy="4899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far we learned </a:t>
                </a:r>
                <a:r>
                  <a:rPr lang="el-GR" sz="2800" i="1" dirty="0"/>
                  <a:t>μ</a:t>
                </a:r>
                <a:r>
                  <a:rPr lang="en-US" sz="2800" baseline="-25000" dirty="0"/>
                  <a:t>y</a:t>
                </a:r>
                <a:r>
                  <a:rPr lang="en-US" sz="2800" dirty="0"/>
                  <a:t> = </a:t>
                </a:r>
                <a:r>
                  <a:rPr lang="en-US" sz="2800" i="1" dirty="0"/>
                  <a:t>f</a:t>
                </a:r>
                <a:r>
                  <a:rPr lang="en-US" sz="2800" dirty="0"/>
                  <a:t>(x)</a:t>
                </a:r>
              </a:p>
              <a:p>
                <a:r>
                  <a:rPr lang="en-US" sz="2800" dirty="0"/>
                  <a:t>Predicting mean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Should we care about </a:t>
                </a:r>
                <a:r>
                  <a:rPr lang="en-US" sz="2800" i="1" dirty="0"/>
                  <a:t>P</a:t>
                </a:r>
                <a:r>
                  <a:rPr lang="en-US" sz="2800" dirty="0"/>
                  <a:t>(y)?</a:t>
                </a:r>
              </a:p>
              <a:p>
                <a:endParaRPr lang="en-US" sz="2800" i="1" dirty="0"/>
              </a:p>
              <a:p>
                <a:r>
                  <a:rPr lang="en-US" sz="2800" dirty="0"/>
                  <a:t>What is the uncertainty in the prediction?</a:t>
                </a:r>
              </a:p>
              <a:p>
                <a:r>
                  <a:rPr lang="en-US" sz="2800" dirty="0"/>
                  <a:t>100</a:t>
                </a:r>
                <a:r>
                  <a:rPr lang="en-US" sz="2800" baseline="30000" dirty="0"/>
                  <a:t>o</a:t>
                </a:r>
                <a:r>
                  <a:rPr lang="en-US" sz="2800" dirty="0"/>
                  <a:t>C ± 10</a:t>
                </a:r>
                <a:r>
                  <a:rPr lang="en-US" sz="2800" baseline="30000" dirty="0"/>
                  <a:t>o</a:t>
                </a:r>
                <a:r>
                  <a:rPr lang="en-US" sz="2800" dirty="0"/>
                  <a:t>C?</a:t>
                </a:r>
              </a:p>
              <a:p>
                <a:r>
                  <a:rPr lang="en-US" sz="2800" dirty="0"/>
                  <a:t>100</a:t>
                </a:r>
                <a:r>
                  <a:rPr lang="en-US" sz="2800" baseline="30000" dirty="0"/>
                  <a:t>o</a:t>
                </a:r>
                <a:r>
                  <a:rPr lang="en-US" sz="2800" dirty="0"/>
                  <a:t>C ± 300</a:t>
                </a:r>
                <a:r>
                  <a:rPr lang="en-US" sz="2800" baseline="30000" dirty="0"/>
                  <a:t>o</a:t>
                </a:r>
                <a:r>
                  <a:rPr lang="en-US" sz="2800" dirty="0"/>
                  <a:t>C?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E12CF4-1D87-4B2F-A6C2-5A91887E9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22" y="1096849"/>
                <a:ext cx="4446970" cy="4899931"/>
              </a:xfrm>
              <a:prstGeom prst="rect">
                <a:avLst/>
              </a:prstGeom>
              <a:blipFill>
                <a:blip r:embed="rId6"/>
                <a:stretch>
                  <a:fillRect l="-2881" t="-1244" b="-2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0BC37B-9E98-4BFC-B836-4C30B325D54F}"/>
              </a:ext>
            </a:extLst>
          </p:cNvPr>
          <p:cNvSpPr txBox="1"/>
          <p:nvPr/>
        </p:nvSpPr>
        <p:spPr>
          <a:xfrm>
            <a:off x="7712654" y="1004255"/>
            <a:ext cx="4516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D6DC1"/>
                </a:solidFill>
              </a:rPr>
              <a:t>Normal dist. with low variance.</a:t>
            </a:r>
          </a:p>
          <a:p>
            <a:pPr algn="ctr"/>
            <a:r>
              <a:rPr lang="en-US" sz="2400" dirty="0">
                <a:solidFill>
                  <a:srgbClr val="3D6DC1"/>
                </a:solidFill>
              </a:rPr>
              <a:t>Mean is a good representation.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1050EF-8FE1-4D1C-9DEF-5B4309BA34D6}"/>
              </a:ext>
            </a:extLst>
          </p:cNvPr>
          <p:cNvCxnSpPr/>
          <p:nvPr/>
        </p:nvCxnSpPr>
        <p:spPr>
          <a:xfrm flipV="1">
            <a:off x="7699248" y="1031357"/>
            <a:ext cx="0" cy="23622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7E688E-C14D-4726-956A-CA442306AE0A}"/>
              </a:ext>
            </a:extLst>
          </p:cNvPr>
          <p:cNvGrpSpPr/>
          <p:nvPr/>
        </p:nvGrpSpPr>
        <p:grpSpPr>
          <a:xfrm>
            <a:off x="4727447" y="3733800"/>
            <a:ext cx="5641848" cy="2837565"/>
            <a:chOff x="5952512" y="3769242"/>
            <a:chExt cx="5641848" cy="28375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5F7825-FAD8-4551-BF73-0FC40CD0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2512" y="3837644"/>
              <a:ext cx="5641848" cy="276916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A8CF1E-4C14-44A0-AEC2-0F8125D0F6E7}"/>
                </a:ext>
              </a:extLst>
            </p:cNvPr>
            <p:cNvCxnSpPr/>
            <p:nvPr/>
          </p:nvCxnSpPr>
          <p:spPr>
            <a:xfrm flipV="1">
              <a:off x="8747051" y="3769242"/>
              <a:ext cx="0" cy="23622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B445DC-7D3B-4693-81FA-B231F755D7F4}"/>
              </a:ext>
            </a:extLst>
          </p:cNvPr>
          <p:cNvSpPr txBox="1"/>
          <p:nvPr/>
        </p:nvSpPr>
        <p:spPr>
          <a:xfrm>
            <a:off x="8667226" y="3988081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Bimodal distribution.</a:t>
            </a:r>
          </a:p>
          <a:p>
            <a:pPr algn="ctr"/>
            <a:r>
              <a:rPr lang="en-US" sz="2400" dirty="0"/>
              <a:t>Mean is a terrible representation.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999506-B218-4B4E-BD5A-2C24A6D14776}"/>
                  </a:ext>
                </a:extLst>
              </p:cNvPr>
              <p:cNvSpPr/>
              <p:nvPr/>
            </p:nvSpPr>
            <p:spPr>
              <a:xfrm>
                <a:off x="7103055" y="971031"/>
                <a:ext cx="582788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999506-B218-4B4E-BD5A-2C24A6D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55" y="971031"/>
                <a:ext cx="582788" cy="490840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81BB7B-7F16-4D75-857D-1DC9C4E36689}"/>
                  </a:ext>
                </a:extLst>
              </p:cNvPr>
              <p:cNvSpPr/>
              <p:nvPr/>
            </p:nvSpPr>
            <p:spPr>
              <a:xfrm>
                <a:off x="6932553" y="3555284"/>
                <a:ext cx="582788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81BB7B-7F16-4D75-857D-1DC9C4E36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53" y="3555284"/>
                <a:ext cx="582788" cy="490840"/>
              </a:xfrm>
              <a:prstGeom prst="rect">
                <a:avLst/>
              </a:prstGeom>
              <a:blipFill>
                <a:blip r:embed="rId9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17864FC-D8FA-498C-A3AD-CC352F7D8EB5}"/>
              </a:ext>
            </a:extLst>
          </p:cNvPr>
          <p:cNvSpPr txBox="1"/>
          <p:nvPr/>
        </p:nvSpPr>
        <p:spPr>
          <a:xfrm>
            <a:off x="7739465" y="1835252"/>
            <a:ext cx="4516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ED7A2C"/>
                </a:solidFill>
              </a:rPr>
              <a:t>Normal dist. with high variance.</a:t>
            </a:r>
          </a:p>
          <a:p>
            <a:pPr algn="ctr"/>
            <a:r>
              <a:rPr lang="en-US" sz="2400" dirty="0">
                <a:solidFill>
                  <a:srgbClr val="ED7A2C"/>
                </a:solidFill>
              </a:rPr>
              <a:t>Mean is a bad representation.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912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A8C02-18DA-9AF6-D7B7-F29BA848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97C4-3225-55D8-09C8-1B4A1D691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4CC7B-07D8-7674-0CAD-BD36CFEBEB74}"/>
              </a:ext>
            </a:extLst>
          </p:cNvPr>
          <p:cNvSpPr txBox="1"/>
          <p:nvPr/>
        </p:nvSpPr>
        <p:spPr>
          <a:xfrm>
            <a:off x="111760" y="838200"/>
            <a:ext cx="7127240" cy="550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import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as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class NN(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nn.Module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__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__(self,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input_fea_len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fea_len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=64,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=3):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# model initialize. neural network layers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super(NN, self).__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init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__()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nn.Softplus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self.lin1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input_fea_len,fea_len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self.lin2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fea_len,fea_len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self.dropout_layer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torch.nn.Dropout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(p=0.5)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self.output_layer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nn.Linear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fea_len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, 1)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def forward(self, x):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self.lin1(x)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self.dropout_layer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self.lin2(x)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self.act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self.dropout_layer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x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self.output_layer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(x)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</a:rPr>
              <a:t>        return 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756E5F-2461-15C5-109A-02BE7A269CE4}"/>
                  </a:ext>
                </a:extLst>
              </p14:cNvPr>
              <p14:cNvContentPartPr/>
              <p14:nvPr/>
            </p14:nvContentPartPr>
            <p14:xfrm>
              <a:off x="3386880" y="2599560"/>
              <a:ext cx="8199000" cy="452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756E5F-2461-15C5-109A-02BE7A269C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7520" y="2590200"/>
                <a:ext cx="8217720" cy="45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94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A9AFA-59B7-44B5-87EF-46608469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Ensemble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6408-D1A8-46BE-BE6E-67F4EBFE5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3D09EEF-9A35-45E1-8830-DC9856A5864F}"/>
              </a:ext>
            </a:extLst>
          </p:cNvPr>
          <p:cNvSpPr txBox="1"/>
          <p:nvPr/>
        </p:nvSpPr>
        <p:spPr>
          <a:xfrm>
            <a:off x="1190556" y="1321103"/>
            <a:ext cx="10350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Test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41F4F-2B82-4177-A524-DD8BFBF5AE3B}"/>
              </a:ext>
            </a:extLst>
          </p:cNvPr>
          <p:cNvSpPr txBox="1"/>
          <p:nvPr/>
        </p:nvSpPr>
        <p:spPr>
          <a:xfrm>
            <a:off x="2030641" y="1321103"/>
            <a:ext cx="21887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Validation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F0E727A-BC19-4C63-AC3B-58EB86800968}"/>
              </a:ext>
            </a:extLst>
          </p:cNvPr>
          <p:cNvSpPr/>
          <p:nvPr/>
        </p:nvSpPr>
        <p:spPr>
          <a:xfrm>
            <a:off x="4911331" y="1293321"/>
            <a:ext cx="1202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Training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BE653-2A8C-45D3-B5A9-9D759CAA76CE}"/>
              </a:ext>
            </a:extLst>
          </p:cNvPr>
          <p:cNvSpPr txBox="1"/>
          <p:nvPr/>
        </p:nvSpPr>
        <p:spPr>
          <a:xfrm>
            <a:off x="131253" y="1749443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Model 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5976A07-7556-47A5-A69C-3601CB9800AF}"/>
              </a:ext>
            </a:extLst>
          </p:cNvPr>
          <p:cNvSpPr txBox="1"/>
          <p:nvPr/>
        </p:nvSpPr>
        <p:spPr>
          <a:xfrm>
            <a:off x="131253" y="2179152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Model 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8A4CA24-F190-49E4-AB9F-704B6EC338F7}"/>
              </a:ext>
            </a:extLst>
          </p:cNvPr>
          <p:cNvSpPr txBox="1"/>
          <p:nvPr/>
        </p:nvSpPr>
        <p:spPr>
          <a:xfrm>
            <a:off x="131253" y="2608861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Model 3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4826E8B-4BA3-4830-8B83-490A5D15A2B0}"/>
              </a:ext>
            </a:extLst>
          </p:cNvPr>
          <p:cNvSpPr txBox="1"/>
          <p:nvPr/>
        </p:nvSpPr>
        <p:spPr>
          <a:xfrm>
            <a:off x="131253" y="303857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Model 4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1D60FD5-6614-4AE2-B35F-87BFDE977463}"/>
              </a:ext>
            </a:extLst>
          </p:cNvPr>
          <p:cNvSpPr txBox="1"/>
          <p:nvPr/>
        </p:nvSpPr>
        <p:spPr>
          <a:xfrm>
            <a:off x="131253" y="3881735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Model 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385BAE-7A17-4F49-A143-3317581A8C48}"/>
              </a:ext>
            </a:extLst>
          </p:cNvPr>
          <p:cNvGrpSpPr/>
          <p:nvPr/>
        </p:nvGrpSpPr>
        <p:grpSpPr>
          <a:xfrm>
            <a:off x="1402587" y="1873773"/>
            <a:ext cx="6065013" cy="2403377"/>
            <a:chOff x="1402587" y="1873773"/>
            <a:chExt cx="8221146" cy="2403377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9194C4F-3849-4314-9BE6-5B33326E580E}"/>
                </a:ext>
              </a:extLst>
            </p:cNvPr>
            <p:cNvSpPr/>
            <p:nvPr/>
          </p:nvSpPr>
          <p:spPr>
            <a:xfrm>
              <a:off x="1402587" y="1873773"/>
              <a:ext cx="8220001" cy="29276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0BB41E1-A4D7-4F70-A602-6F935ACF5E41}"/>
                </a:ext>
              </a:extLst>
            </p:cNvPr>
            <p:cNvSpPr/>
            <p:nvPr/>
          </p:nvSpPr>
          <p:spPr>
            <a:xfrm>
              <a:off x="1402587" y="1873773"/>
              <a:ext cx="823014" cy="2927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2121AE1-309A-4D63-9DEA-C1EA1A4BF5A1}"/>
                </a:ext>
              </a:extLst>
            </p:cNvPr>
            <p:cNvSpPr/>
            <p:nvPr/>
          </p:nvSpPr>
          <p:spPr>
            <a:xfrm>
              <a:off x="2226839" y="1873773"/>
              <a:ext cx="342573" cy="2927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09DA6BC-E24B-4C2D-831B-041DE84A7478}"/>
                </a:ext>
              </a:extLst>
            </p:cNvPr>
            <p:cNvSpPr/>
            <p:nvPr/>
          </p:nvSpPr>
          <p:spPr>
            <a:xfrm>
              <a:off x="1402587" y="2297358"/>
              <a:ext cx="8220001" cy="29276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243F0BC-02C7-4AA5-82C8-409288009F2F}"/>
                </a:ext>
              </a:extLst>
            </p:cNvPr>
            <p:cNvSpPr/>
            <p:nvPr/>
          </p:nvSpPr>
          <p:spPr>
            <a:xfrm>
              <a:off x="1402587" y="2297358"/>
              <a:ext cx="823014" cy="2927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F79B480-33F2-4B56-B45D-E0B5FF912E32}"/>
                </a:ext>
              </a:extLst>
            </p:cNvPr>
            <p:cNvSpPr/>
            <p:nvPr/>
          </p:nvSpPr>
          <p:spPr>
            <a:xfrm>
              <a:off x="1402587" y="2721127"/>
              <a:ext cx="8220001" cy="29276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DCA6559-18C2-4CDF-9479-D54A8AC3EF78}"/>
                </a:ext>
              </a:extLst>
            </p:cNvPr>
            <p:cNvSpPr/>
            <p:nvPr/>
          </p:nvSpPr>
          <p:spPr>
            <a:xfrm>
              <a:off x="1402587" y="2721127"/>
              <a:ext cx="823014" cy="2927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7C24E0C-CAA7-47C4-9470-CD79529D3BD9}"/>
                </a:ext>
              </a:extLst>
            </p:cNvPr>
            <p:cNvSpPr/>
            <p:nvPr/>
          </p:nvSpPr>
          <p:spPr>
            <a:xfrm>
              <a:off x="1402587" y="3144714"/>
              <a:ext cx="8220001" cy="29276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7160B60-3174-40F8-9047-664724847C19}"/>
                </a:ext>
              </a:extLst>
            </p:cNvPr>
            <p:cNvSpPr/>
            <p:nvPr/>
          </p:nvSpPr>
          <p:spPr>
            <a:xfrm>
              <a:off x="1402587" y="3144714"/>
              <a:ext cx="823014" cy="2927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AA23D4E-B429-4FE5-90CE-E34893B14813}"/>
                </a:ext>
              </a:extLst>
            </p:cNvPr>
            <p:cNvSpPr/>
            <p:nvPr/>
          </p:nvSpPr>
          <p:spPr>
            <a:xfrm>
              <a:off x="1402587" y="3984382"/>
              <a:ext cx="8220001" cy="29276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5E7B015-28A4-4817-98D7-EA188AF47A15}"/>
                </a:ext>
              </a:extLst>
            </p:cNvPr>
            <p:cNvSpPr/>
            <p:nvPr/>
          </p:nvSpPr>
          <p:spPr>
            <a:xfrm>
              <a:off x="1402587" y="3984382"/>
              <a:ext cx="823013" cy="2927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51BD5FA-64EE-49E5-BCDE-54F31D68D58B}"/>
                </a:ext>
              </a:extLst>
            </p:cNvPr>
            <p:cNvSpPr/>
            <p:nvPr/>
          </p:nvSpPr>
          <p:spPr>
            <a:xfrm>
              <a:off x="2582783" y="2294262"/>
              <a:ext cx="342573" cy="2927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22639B0-D2EA-4804-A00C-31659E634D25}"/>
                </a:ext>
              </a:extLst>
            </p:cNvPr>
            <p:cNvSpPr/>
            <p:nvPr/>
          </p:nvSpPr>
          <p:spPr>
            <a:xfrm>
              <a:off x="2943845" y="2721126"/>
              <a:ext cx="342573" cy="2927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86990A9-05C3-4F25-A372-52862B2A509F}"/>
                </a:ext>
              </a:extLst>
            </p:cNvPr>
            <p:cNvSpPr/>
            <p:nvPr/>
          </p:nvSpPr>
          <p:spPr>
            <a:xfrm>
              <a:off x="3286525" y="3144714"/>
              <a:ext cx="342573" cy="2927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785EC76-1EC0-4B1E-BC6C-B6CE73D190B6}"/>
                </a:ext>
              </a:extLst>
            </p:cNvPr>
            <p:cNvSpPr/>
            <p:nvPr/>
          </p:nvSpPr>
          <p:spPr>
            <a:xfrm>
              <a:off x="9281160" y="3984383"/>
              <a:ext cx="342573" cy="2927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2D47AFB-4E09-479A-852A-E243782E4CE9}"/>
                </a:ext>
              </a:extLst>
            </p:cNvPr>
            <p:cNvSpPr txBox="1"/>
            <p:nvPr/>
          </p:nvSpPr>
          <p:spPr>
            <a:xfrm>
              <a:off x="4785138" y="3529687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/>
                <a:t>…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7966F4C8-B79A-439B-827D-181342B89755}"/>
              </a:ext>
            </a:extLst>
          </p:cNvPr>
          <p:cNvSpPr txBox="1"/>
          <p:nvPr/>
        </p:nvSpPr>
        <p:spPr>
          <a:xfrm>
            <a:off x="9006509" y="2867509"/>
            <a:ext cx="1051891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Y*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baseline="-5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D4A729-4500-4B33-BE63-512954083A17}"/>
                  </a:ext>
                </a:extLst>
              </p:cNvPr>
              <p:cNvSpPr/>
              <p:nvPr/>
            </p:nvSpPr>
            <p:spPr>
              <a:xfrm>
                <a:off x="2108319" y="4332395"/>
                <a:ext cx="44042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Approximation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D4A729-4500-4B33-BE63-51295408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319" y="4332395"/>
                <a:ext cx="4404219" cy="523220"/>
              </a:xfrm>
              <a:prstGeom prst="rect">
                <a:avLst/>
              </a:prstGeom>
              <a:blipFill>
                <a:blip r:embed="rId6"/>
                <a:stretch>
                  <a:fillRect l="-290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Curved Connector 446">
            <a:extLst>
              <a:ext uri="{FF2B5EF4-FFF2-40B4-BE49-F238E27FC236}">
                <a16:creationId xmlns:a16="http://schemas.microsoft.com/office/drawing/2014/main" id="{FCA17708-5203-43A8-8122-887A645DC306}"/>
              </a:ext>
            </a:extLst>
          </p:cNvPr>
          <p:cNvCxnSpPr>
            <a:cxnSpLocks/>
            <a:stCxn id="174" idx="3"/>
            <a:endCxn id="190" idx="1"/>
          </p:cNvCxnSpPr>
          <p:nvPr/>
        </p:nvCxnSpPr>
        <p:spPr>
          <a:xfrm>
            <a:off x="7466755" y="2020157"/>
            <a:ext cx="1539754" cy="113974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urved Connector 446">
            <a:extLst>
              <a:ext uri="{FF2B5EF4-FFF2-40B4-BE49-F238E27FC236}">
                <a16:creationId xmlns:a16="http://schemas.microsoft.com/office/drawing/2014/main" id="{FB690278-154F-46EB-A420-19AE812779B5}"/>
              </a:ext>
            </a:extLst>
          </p:cNvPr>
          <p:cNvCxnSpPr>
            <a:cxnSpLocks/>
            <a:stCxn id="170" idx="3"/>
            <a:endCxn id="190" idx="1"/>
          </p:cNvCxnSpPr>
          <p:nvPr/>
        </p:nvCxnSpPr>
        <p:spPr>
          <a:xfrm>
            <a:off x="7466755" y="2443742"/>
            <a:ext cx="1539754" cy="71615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446">
            <a:extLst>
              <a:ext uri="{FF2B5EF4-FFF2-40B4-BE49-F238E27FC236}">
                <a16:creationId xmlns:a16="http://schemas.microsoft.com/office/drawing/2014/main" id="{715C3CC5-6C90-4307-BD0F-D65A60DD012F}"/>
              </a:ext>
            </a:extLst>
          </p:cNvPr>
          <p:cNvCxnSpPr>
            <a:cxnSpLocks/>
            <a:stCxn id="165" idx="3"/>
            <a:endCxn id="190" idx="1"/>
          </p:cNvCxnSpPr>
          <p:nvPr/>
        </p:nvCxnSpPr>
        <p:spPr>
          <a:xfrm>
            <a:off x="7466755" y="2867511"/>
            <a:ext cx="1539754" cy="2923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446">
            <a:extLst>
              <a:ext uri="{FF2B5EF4-FFF2-40B4-BE49-F238E27FC236}">
                <a16:creationId xmlns:a16="http://schemas.microsoft.com/office/drawing/2014/main" id="{DE0BD721-4DC7-4C98-B2C9-96DCCFEBF10D}"/>
              </a:ext>
            </a:extLst>
          </p:cNvPr>
          <p:cNvCxnSpPr>
            <a:cxnSpLocks/>
            <a:stCxn id="161" idx="3"/>
            <a:endCxn id="190" idx="1"/>
          </p:cNvCxnSpPr>
          <p:nvPr/>
        </p:nvCxnSpPr>
        <p:spPr>
          <a:xfrm flipV="1">
            <a:off x="7466755" y="3159897"/>
            <a:ext cx="1539754" cy="13120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urved Connector 446">
            <a:extLst>
              <a:ext uri="{FF2B5EF4-FFF2-40B4-BE49-F238E27FC236}">
                <a16:creationId xmlns:a16="http://schemas.microsoft.com/office/drawing/2014/main" id="{9291519A-6F2B-480B-AAEB-060740D5017D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7467600" y="3159897"/>
            <a:ext cx="1538909" cy="9708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8E7286-5898-2DDB-08CB-8F721E7DE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934" y="3718920"/>
            <a:ext cx="3059867" cy="1889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1461D0-2F61-6F8E-D864-51069A8D0212}"/>
                  </a:ext>
                </a:extLst>
              </p14:cNvPr>
              <p14:cNvContentPartPr/>
              <p14:nvPr/>
            </p14:nvContentPartPr>
            <p14:xfrm>
              <a:off x="134640" y="1196280"/>
              <a:ext cx="10130760" cy="3668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1461D0-2F61-6F8E-D864-51069A8D02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280" y="1186920"/>
                <a:ext cx="10149480" cy="36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36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A9AFA-59B7-44B5-87EF-46608469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Creative Types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6408-D1A8-46BE-BE6E-67F4EBFE59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E4A19-F632-46A4-9D0D-D3E13B49B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96" r="52896" b="16185"/>
          <a:stretch/>
        </p:blipFill>
        <p:spPr>
          <a:xfrm>
            <a:off x="6858000" y="883909"/>
            <a:ext cx="3726042" cy="26108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54FD40-7BD5-4F7A-82F0-27FD6499B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2" t="35446" b="34450"/>
          <a:stretch/>
        </p:blipFill>
        <p:spPr>
          <a:xfrm>
            <a:off x="6705600" y="3601977"/>
            <a:ext cx="4158258" cy="28355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DF8F49C-9770-47E8-8D51-96168716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95" t="65893" b="1"/>
          <a:stretch/>
        </p:blipFill>
        <p:spPr>
          <a:xfrm>
            <a:off x="1039030" y="3225023"/>
            <a:ext cx="4192826" cy="32124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5532AA-4B08-410C-9EEE-734E93944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65" t="1270" r="1508" b="83416"/>
          <a:stretch/>
        </p:blipFill>
        <p:spPr>
          <a:xfrm>
            <a:off x="1140993" y="863201"/>
            <a:ext cx="3988900" cy="1442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2253A-5735-9BFD-35D5-1EEB1B2EE148}"/>
              </a:ext>
            </a:extLst>
          </p:cNvPr>
          <p:cNvSpPr txBox="1"/>
          <p:nvPr/>
        </p:nvSpPr>
        <p:spPr>
          <a:xfrm>
            <a:off x="1705537" y="6488668"/>
            <a:ext cx="357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Mach. Learn.: Sci. Technol.</a:t>
            </a:r>
            <a:r>
              <a:rPr lang="en-US" dirty="0"/>
              <a:t> </a:t>
            </a:r>
            <a:r>
              <a:rPr lang="en-US" b="1" dirty="0"/>
              <a:t>1</a:t>
            </a:r>
            <a:r>
              <a:rPr lang="en-US" dirty="0"/>
              <a:t> 025006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ACBA6-7861-FE78-42F0-254D9C74F990}"/>
                  </a:ext>
                </a:extLst>
              </p14:cNvPr>
              <p14:cNvContentPartPr/>
              <p14:nvPr/>
            </p14:nvContentPartPr>
            <p14:xfrm>
              <a:off x="3690000" y="501840"/>
              <a:ext cx="6980400" cy="6173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ACBA6-7861-FE78-42F0-254D9C74F9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0640" y="492480"/>
                <a:ext cx="6999120" cy="61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15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3EE5665-D5B5-49C4-B732-D9C91F13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Uncertainty Prediction Comparison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259E9-7406-41AC-8D1E-E009A46B6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CFD6-F567-43E4-8180-46069F9DF17D}"/>
              </a:ext>
            </a:extLst>
          </p:cNvPr>
          <p:cNvSpPr txBox="1"/>
          <p:nvPr/>
        </p:nvSpPr>
        <p:spPr>
          <a:xfrm>
            <a:off x="1705537" y="6488668"/>
            <a:ext cx="357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Mach. Learn.: Sci. Technol.</a:t>
            </a:r>
            <a:r>
              <a:rPr lang="en-US" dirty="0"/>
              <a:t> </a:t>
            </a:r>
            <a:r>
              <a:rPr lang="en-US" b="1" dirty="0"/>
              <a:t>1</a:t>
            </a:r>
            <a:r>
              <a:rPr lang="en-US" dirty="0"/>
              <a:t> 025006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A7A604-4461-4183-A9DF-7FC3D24C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112035"/>
            <a:ext cx="5410669" cy="55935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FC958-C8E0-B492-912B-CF010EF1C7F3}"/>
              </a:ext>
            </a:extLst>
          </p:cNvPr>
          <p:cNvCxnSpPr>
            <a:cxnSpLocks/>
          </p:cNvCxnSpPr>
          <p:nvPr/>
        </p:nvCxnSpPr>
        <p:spPr>
          <a:xfrm>
            <a:off x="519490" y="3932773"/>
            <a:ext cx="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4C7BC8-0624-757F-BE51-67144FD022B7}"/>
              </a:ext>
            </a:extLst>
          </p:cNvPr>
          <p:cNvCxnSpPr>
            <a:cxnSpLocks/>
          </p:cNvCxnSpPr>
          <p:nvPr/>
        </p:nvCxnSpPr>
        <p:spPr>
          <a:xfrm flipH="1">
            <a:off x="443290" y="5913973"/>
            <a:ext cx="243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854CC-56C4-D68B-E202-6E0AB274FF9D}"/>
              </a:ext>
            </a:extLst>
          </p:cNvPr>
          <p:cNvSpPr/>
          <p:nvPr/>
        </p:nvSpPr>
        <p:spPr>
          <a:xfrm>
            <a:off x="519490" y="5848162"/>
            <a:ext cx="152398" cy="63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14552B-7551-90AA-6133-8ABAD57DB7F8}"/>
                  </a:ext>
                </a:extLst>
              </p:cNvPr>
              <p:cNvSpPr txBox="1"/>
              <p:nvPr/>
            </p:nvSpPr>
            <p:spPr>
              <a:xfrm>
                <a:off x="457198" y="1096021"/>
                <a:ext cx="54102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+mj-lt"/>
                  </a:rPr>
                  <a:t>Assume error is a normal distribution.</a:t>
                </a:r>
              </a:p>
              <a:p>
                <a:r>
                  <a:rPr lang="en-US" sz="2400" b="0" dirty="0">
                    <a:latin typeface="+mj-lt"/>
                  </a:rPr>
                  <a:t>This is the case if mean squared error loss is used.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14552B-7551-90AA-6133-8ABAD57DB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1096021"/>
                <a:ext cx="5410204" cy="1569660"/>
              </a:xfrm>
              <a:prstGeom prst="rect">
                <a:avLst/>
              </a:prstGeom>
              <a:blipFill>
                <a:blip r:embed="rId3"/>
                <a:stretch>
                  <a:fillRect l="-1689" t="-3113" r="-1464" b="-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8AF72D-1039-3A7E-4746-0D862BAB0921}"/>
              </a:ext>
            </a:extLst>
          </p:cNvPr>
          <p:cNvSpPr txBox="1"/>
          <p:nvPr/>
        </p:nvSpPr>
        <p:spPr>
          <a:xfrm rot="16200000">
            <a:off x="-180825" y="4670269"/>
            <a:ext cx="9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2F829-F974-4E04-E187-1541F37EA1BF}"/>
              </a:ext>
            </a:extLst>
          </p:cNvPr>
          <p:cNvSpPr txBox="1"/>
          <p:nvPr/>
        </p:nvSpPr>
        <p:spPr>
          <a:xfrm>
            <a:off x="1264985" y="5895686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2C4677-262F-47D9-2ECA-8EAD79FFD53A}"/>
              </a:ext>
            </a:extLst>
          </p:cNvPr>
          <p:cNvSpPr/>
          <p:nvPr/>
        </p:nvSpPr>
        <p:spPr>
          <a:xfrm>
            <a:off x="684763" y="5822525"/>
            <a:ext cx="152398" cy="88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61908D-2F70-D93C-72D2-1AF4144434D3}"/>
              </a:ext>
            </a:extLst>
          </p:cNvPr>
          <p:cNvSpPr/>
          <p:nvPr/>
        </p:nvSpPr>
        <p:spPr>
          <a:xfrm>
            <a:off x="850036" y="5650043"/>
            <a:ext cx="152398" cy="261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21F267-D3DF-BB30-492B-552F5F55C037}"/>
              </a:ext>
            </a:extLst>
          </p:cNvPr>
          <p:cNvSpPr/>
          <p:nvPr/>
        </p:nvSpPr>
        <p:spPr>
          <a:xfrm>
            <a:off x="1015309" y="5338496"/>
            <a:ext cx="152398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171388-1AA5-CCC4-CAEC-D6FFF0F6C2E3}"/>
              </a:ext>
            </a:extLst>
          </p:cNvPr>
          <p:cNvSpPr/>
          <p:nvPr/>
        </p:nvSpPr>
        <p:spPr>
          <a:xfrm>
            <a:off x="1180582" y="4951780"/>
            <a:ext cx="152398" cy="959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0BCFC-6EF9-A948-C1EE-75F3C8E9C348}"/>
              </a:ext>
            </a:extLst>
          </p:cNvPr>
          <p:cNvSpPr/>
          <p:nvPr/>
        </p:nvSpPr>
        <p:spPr>
          <a:xfrm>
            <a:off x="1345855" y="4453940"/>
            <a:ext cx="152398" cy="145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5C797-0AD8-DB3F-6A74-C29667E3C0FB}"/>
              </a:ext>
            </a:extLst>
          </p:cNvPr>
          <p:cNvSpPr/>
          <p:nvPr/>
        </p:nvSpPr>
        <p:spPr>
          <a:xfrm>
            <a:off x="1511128" y="4192320"/>
            <a:ext cx="152398" cy="171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DF77D-3122-26EE-45E3-AA9FB15F6F86}"/>
              </a:ext>
            </a:extLst>
          </p:cNvPr>
          <p:cNvSpPr/>
          <p:nvPr/>
        </p:nvSpPr>
        <p:spPr>
          <a:xfrm>
            <a:off x="1676401" y="4192320"/>
            <a:ext cx="152398" cy="171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3E15E8-DE36-7840-39B6-E4BFBEE5B981}"/>
              </a:ext>
            </a:extLst>
          </p:cNvPr>
          <p:cNvSpPr/>
          <p:nvPr/>
        </p:nvSpPr>
        <p:spPr>
          <a:xfrm>
            <a:off x="1841674" y="4453940"/>
            <a:ext cx="152398" cy="145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F3BCE1-38C5-FD7B-3455-38D4D99A256C}"/>
              </a:ext>
            </a:extLst>
          </p:cNvPr>
          <p:cNvSpPr/>
          <p:nvPr/>
        </p:nvSpPr>
        <p:spPr>
          <a:xfrm>
            <a:off x="2006947" y="4951780"/>
            <a:ext cx="152398" cy="959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9424EF-BAC9-595A-FBF9-5D484E198529}"/>
              </a:ext>
            </a:extLst>
          </p:cNvPr>
          <p:cNvSpPr/>
          <p:nvPr/>
        </p:nvSpPr>
        <p:spPr>
          <a:xfrm>
            <a:off x="2172220" y="5338496"/>
            <a:ext cx="152398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851CEE-9A87-68F4-99C9-20F5EB98065E}"/>
              </a:ext>
            </a:extLst>
          </p:cNvPr>
          <p:cNvSpPr/>
          <p:nvPr/>
        </p:nvSpPr>
        <p:spPr>
          <a:xfrm>
            <a:off x="2337493" y="5650043"/>
            <a:ext cx="152398" cy="261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3BB416-6401-6D17-1578-5F7CEE2F8CD1}"/>
              </a:ext>
            </a:extLst>
          </p:cNvPr>
          <p:cNvSpPr/>
          <p:nvPr/>
        </p:nvSpPr>
        <p:spPr>
          <a:xfrm>
            <a:off x="2502766" y="5822525"/>
            <a:ext cx="152398" cy="88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AD65F8-259E-36D0-667D-E5F6BB791F96}"/>
              </a:ext>
            </a:extLst>
          </p:cNvPr>
          <p:cNvSpPr/>
          <p:nvPr/>
        </p:nvSpPr>
        <p:spPr>
          <a:xfrm>
            <a:off x="2668040" y="5848162"/>
            <a:ext cx="152398" cy="63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A6094F-F066-0D80-9128-71BBF0FF70C7}"/>
              </a:ext>
            </a:extLst>
          </p:cNvPr>
          <p:cNvSpPr/>
          <p:nvPr/>
        </p:nvSpPr>
        <p:spPr>
          <a:xfrm>
            <a:off x="516802" y="4174539"/>
            <a:ext cx="2311401" cy="1739433"/>
          </a:xfrm>
          <a:custGeom>
            <a:avLst/>
            <a:gdLst>
              <a:gd name="connsiteX0" fmla="*/ 0 w 7630160"/>
              <a:gd name="connsiteY0" fmla="*/ 3718658 h 3731075"/>
              <a:gd name="connsiteX1" fmla="*/ 497840 w 7630160"/>
              <a:gd name="connsiteY1" fmla="*/ 3637378 h 3731075"/>
              <a:gd name="connsiteX2" fmla="*/ 914400 w 7630160"/>
              <a:gd name="connsiteY2" fmla="*/ 3454498 h 3731075"/>
              <a:gd name="connsiteX3" fmla="*/ 1534160 w 7630160"/>
              <a:gd name="connsiteY3" fmla="*/ 2987138 h 3731075"/>
              <a:gd name="connsiteX4" fmla="*/ 2763520 w 7630160"/>
              <a:gd name="connsiteY4" fmla="*/ 995778 h 3731075"/>
              <a:gd name="connsiteX5" fmla="*/ 3048000 w 7630160"/>
              <a:gd name="connsiteY5" fmla="*/ 548738 h 3731075"/>
              <a:gd name="connsiteX6" fmla="*/ 3362960 w 7630160"/>
              <a:gd name="connsiteY6" fmla="*/ 172818 h 3731075"/>
              <a:gd name="connsiteX7" fmla="*/ 3749040 w 7630160"/>
              <a:gd name="connsiteY7" fmla="*/ 98 h 3731075"/>
              <a:gd name="connsiteX8" fmla="*/ 4206240 w 7630160"/>
              <a:gd name="connsiteY8" fmla="*/ 193138 h 3731075"/>
              <a:gd name="connsiteX9" fmla="*/ 4582160 w 7630160"/>
              <a:gd name="connsiteY9" fmla="*/ 690978 h 3731075"/>
              <a:gd name="connsiteX10" fmla="*/ 5140960 w 7630160"/>
              <a:gd name="connsiteY10" fmla="*/ 1646018 h 3731075"/>
              <a:gd name="connsiteX11" fmla="*/ 5730240 w 7630160"/>
              <a:gd name="connsiteY11" fmla="*/ 2682338 h 3731075"/>
              <a:gd name="connsiteX12" fmla="*/ 6197600 w 7630160"/>
              <a:gd name="connsiteY12" fmla="*/ 3180178 h 3731075"/>
              <a:gd name="connsiteX13" fmla="*/ 6837680 w 7630160"/>
              <a:gd name="connsiteY13" fmla="*/ 3566258 h 3731075"/>
              <a:gd name="connsiteX14" fmla="*/ 7396480 w 7630160"/>
              <a:gd name="connsiteY14" fmla="*/ 3708498 h 3731075"/>
              <a:gd name="connsiteX15" fmla="*/ 7630160 w 7630160"/>
              <a:gd name="connsiteY15" fmla="*/ 3728818 h 3731075"/>
              <a:gd name="connsiteX0" fmla="*/ 0 w 7630160"/>
              <a:gd name="connsiteY0" fmla="*/ 3718998 h 3731415"/>
              <a:gd name="connsiteX1" fmla="*/ 497840 w 7630160"/>
              <a:gd name="connsiteY1" fmla="*/ 3637718 h 3731415"/>
              <a:gd name="connsiteX2" fmla="*/ 914400 w 7630160"/>
              <a:gd name="connsiteY2" fmla="*/ 3454838 h 3731415"/>
              <a:gd name="connsiteX3" fmla="*/ 1534160 w 7630160"/>
              <a:gd name="connsiteY3" fmla="*/ 2987478 h 3731415"/>
              <a:gd name="connsiteX4" fmla="*/ 2763520 w 7630160"/>
              <a:gd name="connsiteY4" fmla="*/ 996118 h 3731415"/>
              <a:gd name="connsiteX5" fmla="*/ 3048000 w 7630160"/>
              <a:gd name="connsiteY5" fmla="*/ 549078 h 3731415"/>
              <a:gd name="connsiteX6" fmla="*/ 3362960 w 7630160"/>
              <a:gd name="connsiteY6" fmla="*/ 173158 h 3731415"/>
              <a:gd name="connsiteX7" fmla="*/ 3749040 w 7630160"/>
              <a:gd name="connsiteY7" fmla="*/ 438 h 3731415"/>
              <a:gd name="connsiteX8" fmla="*/ 4175760 w 7630160"/>
              <a:gd name="connsiteY8" fmla="*/ 217862 h 3731415"/>
              <a:gd name="connsiteX9" fmla="*/ 4582160 w 7630160"/>
              <a:gd name="connsiteY9" fmla="*/ 691318 h 3731415"/>
              <a:gd name="connsiteX10" fmla="*/ 5140960 w 7630160"/>
              <a:gd name="connsiteY10" fmla="*/ 1646358 h 3731415"/>
              <a:gd name="connsiteX11" fmla="*/ 5730240 w 7630160"/>
              <a:gd name="connsiteY11" fmla="*/ 2682678 h 3731415"/>
              <a:gd name="connsiteX12" fmla="*/ 6197600 w 7630160"/>
              <a:gd name="connsiteY12" fmla="*/ 3180518 h 3731415"/>
              <a:gd name="connsiteX13" fmla="*/ 6837680 w 7630160"/>
              <a:gd name="connsiteY13" fmla="*/ 3566598 h 3731415"/>
              <a:gd name="connsiteX14" fmla="*/ 7396480 w 7630160"/>
              <a:gd name="connsiteY14" fmla="*/ 3708838 h 3731415"/>
              <a:gd name="connsiteX15" fmla="*/ 7630160 w 7630160"/>
              <a:gd name="connsiteY15" fmla="*/ 3729158 h 3731415"/>
              <a:gd name="connsiteX0" fmla="*/ 0 w 7630160"/>
              <a:gd name="connsiteY0" fmla="*/ 3718998 h 3731415"/>
              <a:gd name="connsiteX1" fmla="*/ 497840 w 7630160"/>
              <a:gd name="connsiteY1" fmla="*/ 3637718 h 3731415"/>
              <a:gd name="connsiteX2" fmla="*/ 914400 w 7630160"/>
              <a:gd name="connsiteY2" fmla="*/ 3454838 h 3731415"/>
              <a:gd name="connsiteX3" fmla="*/ 1534160 w 7630160"/>
              <a:gd name="connsiteY3" fmla="*/ 2987478 h 3731415"/>
              <a:gd name="connsiteX4" fmla="*/ 2763520 w 7630160"/>
              <a:gd name="connsiteY4" fmla="*/ 996118 h 3731415"/>
              <a:gd name="connsiteX5" fmla="*/ 3048000 w 7630160"/>
              <a:gd name="connsiteY5" fmla="*/ 549078 h 3731415"/>
              <a:gd name="connsiteX6" fmla="*/ 3362960 w 7630160"/>
              <a:gd name="connsiteY6" fmla="*/ 173158 h 3731415"/>
              <a:gd name="connsiteX7" fmla="*/ 3749040 w 7630160"/>
              <a:gd name="connsiteY7" fmla="*/ 438 h 3731415"/>
              <a:gd name="connsiteX8" fmla="*/ 4175760 w 7630160"/>
              <a:gd name="connsiteY8" fmla="*/ 217862 h 3731415"/>
              <a:gd name="connsiteX9" fmla="*/ 4448048 w 7630160"/>
              <a:gd name="connsiteY9" fmla="*/ 551110 h 3731415"/>
              <a:gd name="connsiteX10" fmla="*/ 5140960 w 7630160"/>
              <a:gd name="connsiteY10" fmla="*/ 1646358 h 3731415"/>
              <a:gd name="connsiteX11" fmla="*/ 5730240 w 7630160"/>
              <a:gd name="connsiteY11" fmla="*/ 2682678 h 3731415"/>
              <a:gd name="connsiteX12" fmla="*/ 6197600 w 7630160"/>
              <a:gd name="connsiteY12" fmla="*/ 3180518 h 3731415"/>
              <a:gd name="connsiteX13" fmla="*/ 6837680 w 7630160"/>
              <a:gd name="connsiteY13" fmla="*/ 3566598 h 3731415"/>
              <a:gd name="connsiteX14" fmla="*/ 7396480 w 7630160"/>
              <a:gd name="connsiteY14" fmla="*/ 3708838 h 3731415"/>
              <a:gd name="connsiteX15" fmla="*/ 7630160 w 7630160"/>
              <a:gd name="connsiteY15" fmla="*/ 3729158 h 3731415"/>
              <a:gd name="connsiteX0" fmla="*/ 0 w 7630160"/>
              <a:gd name="connsiteY0" fmla="*/ 3718834 h 3731251"/>
              <a:gd name="connsiteX1" fmla="*/ 497840 w 7630160"/>
              <a:gd name="connsiteY1" fmla="*/ 3637554 h 3731251"/>
              <a:gd name="connsiteX2" fmla="*/ 914400 w 7630160"/>
              <a:gd name="connsiteY2" fmla="*/ 3454674 h 3731251"/>
              <a:gd name="connsiteX3" fmla="*/ 1534160 w 7630160"/>
              <a:gd name="connsiteY3" fmla="*/ 2987314 h 3731251"/>
              <a:gd name="connsiteX4" fmla="*/ 2763520 w 7630160"/>
              <a:gd name="connsiteY4" fmla="*/ 995954 h 3731251"/>
              <a:gd name="connsiteX5" fmla="*/ 3048000 w 7630160"/>
              <a:gd name="connsiteY5" fmla="*/ 548914 h 3731251"/>
              <a:gd name="connsiteX6" fmla="*/ 3362960 w 7630160"/>
              <a:gd name="connsiteY6" fmla="*/ 172994 h 3731251"/>
              <a:gd name="connsiteX7" fmla="*/ 3749040 w 7630160"/>
              <a:gd name="connsiteY7" fmla="*/ 274 h 3731251"/>
              <a:gd name="connsiteX8" fmla="*/ 4102608 w 7630160"/>
              <a:gd name="connsiteY8" fmla="*/ 144546 h 3731251"/>
              <a:gd name="connsiteX9" fmla="*/ 4448048 w 7630160"/>
              <a:gd name="connsiteY9" fmla="*/ 550946 h 3731251"/>
              <a:gd name="connsiteX10" fmla="*/ 5140960 w 7630160"/>
              <a:gd name="connsiteY10" fmla="*/ 1646194 h 3731251"/>
              <a:gd name="connsiteX11" fmla="*/ 5730240 w 7630160"/>
              <a:gd name="connsiteY11" fmla="*/ 2682514 h 3731251"/>
              <a:gd name="connsiteX12" fmla="*/ 6197600 w 7630160"/>
              <a:gd name="connsiteY12" fmla="*/ 3180354 h 3731251"/>
              <a:gd name="connsiteX13" fmla="*/ 6837680 w 7630160"/>
              <a:gd name="connsiteY13" fmla="*/ 3566434 h 3731251"/>
              <a:gd name="connsiteX14" fmla="*/ 7396480 w 7630160"/>
              <a:gd name="connsiteY14" fmla="*/ 3708674 h 3731251"/>
              <a:gd name="connsiteX15" fmla="*/ 7630160 w 7630160"/>
              <a:gd name="connsiteY15" fmla="*/ 3728994 h 3731251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5140960 w 7630160"/>
              <a:gd name="connsiteY10" fmla="*/ 1646178 h 3731235"/>
              <a:gd name="connsiteX11" fmla="*/ 5730240 w 7630160"/>
              <a:gd name="connsiteY11" fmla="*/ 2682498 h 3731235"/>
              <a:gd name="connsiteX12" fmla="*/ 6197600 w 7630160"/>
              <a:gd name="connsiteY12" fmla="*/ 3180338 h 3731235"/>
              <a:gd name="connsiteX13" fmla="*/ 6837680 w 7630160"/>
              <a:gd name="connsiteY13" fmla="*/ 3566418 h 3731235"/>
              <a:gd name="connsiteX14" fmla="*/ 7396480 w 7630160"/>
              <a:gd name="connsiteY14" fmla="*/ 3708658 h 3731235"/>
              <a:gd name="connsiteX15" fmla="*/ 7630160 w 7630160"/>
              <a:gd name="connsiteY15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32528 w 7630160"/>
              <a:gd name="connsiteY10" fmla="*/ 937010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69104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51328 w 7630160"/>
              <a:gd name="connsiteY4" fmla="*/ 989842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9616 w 7630160"/>
              <a:gd name="connsiteY4" fmla="*/ 1002034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9616 w 7630160"/>
              <a:gd name="connsiteY4" fmla="*/ 1002034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51328 w 7630160"/>
              <a:gd name="connsiteY4" fmla="*/ 989842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70000 w 7630160"/>
              <a:gd name="connsiteY3" fmla="*/ 327787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5681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7424 w 7630160"/>
              <a:gd name="connsiteY5" fmla="*/ 1014226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11248 w 7630160"/>
              <a:gd name="connsiteY5" fmla="*/ 2034290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09778 h 3731235"/>
              <a:gd name="connsiteX6" fmla="*/ 2135632 w 7630160"/>
              <a:gd name="connsiteY6" fmla="*/ 2076962 h 3731235"/>
              <a:gd name="connsiteX7" fmla="*/ 2757424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7424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1328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1328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9524 h 3731941"/>
              <a:gd name="connsiteX1" fmla="*/ 497840 w 7630160"/>
              <a:gd name="connsiteY1" fmla="*/ 3638244 h 3731941"/>
              <a:gd name="connsiteX2" fmla="*/ 914400 w 7630160"/>
              <a:gd name="connsiteY2" fmla="*/ 3455364 h 3731941"/>
              <a:gd name="connsiteX3" fmla="*/ 1233424 w 7630160"/>
              <a:gd name="connsiteY3" fmla="*/ 3248100 h 3731941"/>
              <a:gd name="connsiteX4" fmla="*/ 1564640 w 7630160"/>
              <a:gd name="connsiteY4" fmla="*/ 2951428 h 3731941"/>
              <a:gd name="connsiteX5" fmla="*/ 1879600 w 7630160"/>
              <a:gd name="connsiteY5" fmla="*/ 2540964 h 3731941"/>
              <a:gd name="connsiteX6" fmla="*/ 2135632 w 7630160"/>
              <a:gd name="connsiteY6" fmla="*/ 2077668 h 3731941"/>
              <a:gd name="connsiteX7" fmla="*/ 2751328 w 7630160"/>
              <a:gd name="connsiteY7" fmla="*/ 1014932 h 3731941"/>
              <a:gd name="connsiteX8" fmla="*/ 3048000 w 7630160"/>
              <a:gd name="connsiteY8" fmla="*/ 549604 h 3731941"/>
              <a:gd name="connsiteX9" fmla="*/ 3362960 w 7630160"/>
              <a:gd name="connsiteY9" fmla="*/ 204164 h 3731941"/>
              <a:gd name="connsiteX10" fmla="*/ 3749040 w 7630160"/>
              <a:gd name="connsiteY10" fmla="*/ 964 h 3731941"/>
              <a:gd name="connsiteX11" fmla="*/ 4102608 w 7630160"/>
              <a:gd name="connsiteY11" fmla="*/ 145236 h 3731941"/>
              <a:gd name="connsiteX12" fmla="*/ 4460240 w 7630160"/>
              <a:gd name="connsiteY12" fmla="*/ 527252 h 3731941"/>
              <a:gd name="connsiteX13" fmla="*/ 4750816 w 7630160"/>
              <a:gd name="connsiteY13" fmla="*/ 986484 h 3731941"/>
              <a:gd name="connsiteX14" fmla="*/ 5140960 w 7630160"/>
              <a:gd name="connsiteY14" fmla="*/ 1646884 h 3731941"/>
              <a:gd name="connsiteX15" fmla="*/ 5730240 w 7630160"/>
              <a:gd name="connsiteY15" fmla="*/ 2683204 h 3731941"/>
              <a:gd name="connsiteX16" fmla="*/ 6197600 w 7630160"/>
              <a:gd name="connsiteY16" fmla="*/ 3181044 h 3731941"/>
              <a:gd name="connsiteX17" fmla="*/ 6837680 w 7630160"/>
              <a:gd name="connsiteY17" fmla="*/ 3567124 h 3731941"/>
              <a:gd name="connsiteX18" fmla="*/ 7396480 w 7630160"/>
              <a:gd name="connsiteY18" fmla="*/ 3709364 h 3731941"/>
              <a:gd name="connsiteX19" fmla="*/ 7630160 w 7630160"/>
              <a:gd name="connsiteY19" fmla="*/ 3729684 h 3731941"/>
              <a:gd name="connsiteX0" fmla="*/ 0 w 7630160"/>
              <a:gd name="connsiteY0" fmla="*/ 3719524 h 3731941"/>
              <a:gd name="connsiteX1" fmla="*/ 497840 w 7630160"/>
              <a:gd name="connsiteY1" fmla="*/ 3638244 h 3731941"/>
              <a:gd name="connsiteX2" fmla="*/ 914400 w 7630160"/>
              <a:gd name="connsiteY2" fmla="*/ 3455364 h 3731941"/>
              <a:gd name="connsiteX3" fmla="*/ 1233424 w 7630160"/>
              <a:gd name="connsiteY3" fmla="*/ 3248100 h 3731941"/>
              <a:gd name="connsiteX4" fmla="*/ 1564640 w 7630160"/>
              <a:gd name="connsiteY4" fmla="*/ 2951428 h 3731941"/>
              <a:gd name="connsiteX5" fmla="*/ 1879600 w 7630160"/>
              <a:gd name="connsiteY5" fmla="*/ 2540964 h 3731941"/>
              <a:gd name="connsiteX6" fmla="*/ 2135632 w 7630160"/>
              <a:gd name="connsiteY6" fmla="*/ 2077668 h 3731941"/>
              <a:gd name="connsiteX7" fmla="*/ 2751328 w 7630160"/>
              <a:gd name="connsiteY7" fmla="*/ 1014932 h 3731941"/>
              <a:gd name="connsiteX8" fmla="*/ 3048000 w 7630160"/>
              <a:gd name="connsiteY8" fmla="*/ 549604 h 3731941"/>
              <a:gd name="connsiteX9" fmla="*/ 3362960 w 7630160"/>
              <a:gd name="connsiteY9" fmla="*/ 204164 h 3731941"/>
              <a:gd name="connsiteX10" fmla="*/ 3749040 w 7630160"/>
              <a:gd name="connsiteY10" fmla="*/ 964 h 3731941"/>
              <a:gd name="connsiteX11" fmla="*/ 4102608 w 7630160"/>
              <a:gd name="connsiteY11" fmla="*/ 145236 h 3731941"/>
              <a:gd name="connsiteX12" fmla="*/ 4460240 w 7630160"/>
              <a:gd name="connsiteY12" fmla="*/ 527252 h 3731941"/>
              <a:gd name="connsiteX13" fmla="*/ 4750816 w 7630160"/>
              <a:gd name="connsiteY13" fmla="*/ 986484 h 3731941"/>
              <a:gd name="connsiteX14" fmla="*/ 5140960 w 7630160"/>
              <a:gd name="connsiteY14" fmla="*/ 1646884 h 3731941"/>
              <a:gd name="connsiteX15" fmla="*/ 5730240 w 7630160"/>
              <a:gd name="connsiteY15" fmla="*/ 2683204 h 3731941"/>
              <a:gd name="connsiteX16" fmla="*/ 6197600 w 7630160"/>
              <a:gd name="connsiteY16" fmla="*/ 3181044 h 3731941"/>
              <a:gd name="connsiteX17" fmla="*/ 6837680 w 7630160"/>
              <a:gd name="connsiteY17" fmla="*/ 3567124 h 3731941"/>
              <a:gd name="connsiteX18" fmla="*/ 7396480 w 7630160"/>
              <a:gd name="connsiteY18" fmla="*/ 3709364 h 3731941"/>
              <a:gd name="connsiteX19" fmla="*/ 7630160 w 7630160"/>
              <a:gd name="connsiteY19" fmla="*/ 3729684 h 3731941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0816 w 7630160"/>
              <a:gd name="connsiteY13" fmla="*/ 986178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47385 w 7630160"/>
              <a:gd name="connsiteY15" fmla="*/ 2673373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47385 w 7630160"/>
              <a:gd name="connsiteY15" fmla="*/ 2673373 h 3731635"/>
              <a:gd name="connsiteX16" fmla="*/ 6199505 w 7630160"/>
              <a:gd name="connsiteY16" fmla="*/ 316930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51115"/>
              <a:gd name="connsiteY0" fmla="*/ 3719218 h 3725035"/>
              <a:gd name="connsiteX1" fmla="*/ 497840 w 7651115"/>
              <a:gd name="connsiteY1" fmla="*/ 3637938 h 3725035"/>
              <a:gd name="connsiteX2" fmla="*/ 914400 w 7651115"/>
              <a:gd name="connsiteY2" fmla="*/ 3455058 h 3725035"/>
              <a:gd name="connsiteX3" fmla="*/ 1233424 w 7651115"/>
              <a:gd name="connsiteY3" fmla="*/ 3247794 h 3725035"/>
              <a:gd name="connsiteX4" fmla="*/ 1564640 w 7651115"/>
              <a:gd name="connsiteY4" fmla="*/ 2951122 h 3725035"/>
              <a:gd name="connsiteX5" fmla="*/ 1879600 w 7651115"/>
              <a:gd name="connsiteY5" fmla="*/ 2540658 h 3725035"/>
              <a:gd name="connsiteX6" fmla="*/ 2135632 w 7651115"/>
              <a:gd name="connsiteY6" fmla="*/ 2077362 h 3725035"/>
              <a:gd name="connsiteX7" fmla="*/ 2751328 w 7651115"/>
              <a:gd name="connsiteY7" fmla="*/ 1014626 h 3725035"/>
              <a:gd name="connsiteX8" fmla="*/ 3048000 w 7651115"/>
              <a:gd name="connsiteY8" fmla="*/ 549298 h 3725035"/>
              <a:gd name="connsiteX9" fmla="*/ 3355340 w 7651115"/>
              <a:gd name="connsiteY9" fmla="*/ 192428 h 3725035"/>
              <a:gd name="connsiteX10" fmla="*/ 3749040 w 7651115"/>
              <a:gd name="connsiteY10" fmla="*/ 658 h 3725035"/>
              <a:gd name="connsiteX11" fmla="*/ 4102608 w 7651115"/>
              <a:gd name="connsiteY11" fmla="*/ 144930 h 3725035"/>
              <a:gd name="connsiteX12" fmla="*/ 4460240 w 7651115"/>
              <a:gd name="connsiteY12" fmla="*/ 526946 h 3725035"/>
              <a:gd name="connsiteX13" fmla="*/ 4758436 w 7651115"/>
              <a:gd name="connsiteY13" fmla="*/ 980463 h 3725035"/>
              <a:gd name="connsiteX14" fmla="*/ 5140960 w 7651115"/>
              <a:gd name="connsiteY14" fmla="*/ 1646578 h 3725035"/>
              <a:gd name="connsiteX15" fmla="*/ 5747385 w 7651115"/>
              <a:gd name="connsiteY15" fmla="*/ 2673373 h 3725035"/>
              <a:gd name="connsiteX16" fmla="*/ 6199505 w 7651115"/>
              <a:gd name="connsiteY16" fmla="*/ 3169308 h 3725035"/>
              <a:gd name="connsiteX17" fmla="*/ 6837680 w 7651115"/>
              <a:gd name="connsiteY17" fmla="*/ 3566818 h 3725035"/>
              <a:gd name="connsiteX18" fmla="*/ 7396480 w 7651115"/>
              <a:gd name="connsiteY18" fmla="*/ 3709058 h 3725035"/>
              <a:gd name="connsiteX19" fmla="*/ 7651115 w 7651115"/>
              <a:gd name="connsiteY19" fmla="*/ 3717948 h 3725035"/>
              <a:gd name="connsiteX0" fmla="*/ 0 w 7651115"/>
              <a:gd name="connsiteY0" fmla="*/ 3719218 h 3723223"/>
              <a:gd name="connsiteX1" fmla="*/ 497840 w 7651115"/>
              <a:gd name="connsiteY1" fmla="*/ 3637938 h 3723223"/>
              <a:gd name="connsiteX2" fmla="*/ 914400 w 7651115"/>
              <a:gd name="connsiteY2" fmla="*/ 3455058 h 3723223"/>
              <a:gd name="connsiteX3" fmla="*/ 1233424 w 7651115"/>
              <a:gd name="connsiteY3" fmla="*/ 3247794 h 3723223"/>
              <a:gd name="connsiteX4" fmla="*/ 1564640 w 7651115"/>
              <a:gd name="connsiteY4" fmla="*/ 2951122 h 3723223"/>
              <a:gd name="connsiteX5" fmla="*/ 1879600 w 7651115"/>
              <a:gd name="connsiteY5" fmla="*/ 2540658 h 3723223"/>
              <a:gd name="connsiteX6" fmla="*/ 2135632 w 7651115"/>
              <a:gd name="connsiteY6" fmla="*/ 2077362 h 3723223"/>
              <a:gd name="connsiteX7" fmla="*/ 2751328 w 7651115"/>
              <a:gd name="connsiteY7" fmla="*/ 1014626 h 3723223"/>
              <a:gd name="connsiteX8" fmla="*/ 3048000 w 7651115"/>
              <a:gd name="connsiteY8" fmla="*/ 549298 h 3723223"/>
              <a:gd name="connsiteX9" fmla="*/ 3355340 w 7651115"/>
              <a:gd name="connsiteY9" fmla="*/ 192428 h 3723223"/>
              <a:gd name="connsiteX10" fmla="*/ 3749040 w 7651115"/>
              <a:gd name="connsiteY10" fmla="*/ 658 h 3723223"/>
              <a:gd name="connsiteX11" fmla="*/ 4102608 w 7651115"/>
              <a:gd name="connsiteY11" fmla="*/ 144930 h 3723223"/>
              <a:gd name="connsiteX12" fmla="*/ 4460240 w 7651115"/>
              <a:gd name="connsiteY12" fmla="*/ 526946 h 3723223"/>
              <a:gd name="connsiteX13" fmla="*/ 4758436 w 7651115"/>
              <a:gd name="connsiteY13" fmla="*/ 980463 h 3723223"/>
              <a:gd name="connsiteX14" fmla="*/ 5140960 w 7651115"/>
              <a:gd name="connsiteY14" fmla="*/ 1646578 h 3723223"/>
              <a:gd name="connsiteX15" fmla="*/ 5747385 w 7651115"/>
              <a:gd name="connsiteY15" fmla="*/ 2673373 h 3723223"/>
              <a:gd name="connsiteX16" fmla="*/ 6199505 w 7651115"/>
              <a:gd name="connsiteY16" fmla="*/ 3169308 h 3723223"/>
              <a:gd name="connsiteX17" fmla="*/ 6837680 w 7651115"/>
              <a:gd name="connsiteY17" fmla="*/ 3566818 h 3723223"/>
              <a:gd name="connsiteX18" fmla="*/ 7396480 w 7651115"/>
              <a:gd name="connsiteY18" fmla="*/ 3709058 h 3723223"/>
              <a:gd name="connsiteX19" fmla="*/ 7651115 w 7651115"/>
              <a:gd name="connsiteY19" fmla="*/ 3717948 h 3723223"/>
              <a:gd name="connsiteX0" fmla="*/ 0 w 7651115"/>
              <a:gd name="connsiteY0" fmla="*/ 3719218 h 3725775"/>
              <a:gd name="connsiteX1" fmla="*/ 497840 w 7651115"/>
              <a:gd name="connsiteY1" fmla="*/ 3637938 h 3725775"/>
              <a:gd name="connsiteX2" fmla="*/ 914400 w 7651115"/>
              <a:gd name="connsiteY2" fmla="*/ 3455058 h 3725775"/>
              <a:gd name="connsiteX3" fmla="*/ 1233424 w 7651115"/>
              <a:gd name="connsiteY3" fmla="*/ 3247794 h 3725775"/>
              <a:gd name="connsiteX4" fmla="*/ 1564640 w 7651115"/>
              <a:gd name="connsiteY4" fmla="*/ 2951122 h 3725775"/>
              <a:gd name="connsiteX5" fmla="*/ 1879600 w 7651115"/>
              <a:gd name="connsiteY5" fmla="*/ 2540658 h 3725775"/>
              <a:gd name="connsiteX6" fmla="*/ 2135632 w 7651115"/>
              <a:gd name="connsiteY6" fmla="*/ 2077362 h 3725775"/>
              <a:gd name="connsiteX7" fmla="*/ 2751328 w 7651115"/>
              <a:gd name="connsiteY7" fmla="*/ 1014626 h 3725775"/>
              <a:gd name="connsiteX8" fmla="*/ 3048000 w 7651115"/>
              <a:gd name="connsiteY8" fmla="*/ 549298 h 3725775"/>
              <a:gd name="connsiteX9" fmla="*/ 3355340 w 7651115"/>
              <a:gd name="connsiteY9" fmla="*/ 192428 h 3725775"/>
              <a:gd name="connsiteX10" fmla="*/ 3749040 w 7651115"/>
              <a:gd name="connsiteY10" fmla="*/ 658 h 3725775"/>
              <a:gd name="connsiteX11" fmla="*/ 4102608 w 7651115"/>
              <a:gd name="connsiteY11" fmla="*/ 144930 h 3725775"/>
              <a:gd name="connsiteX12" fmla="*/ 4460240 w 7651115"/>
              <a:gd name="connsiteY12" fmla="*/ 526946 h 3725775"/>
              <a:gd name="connsiteX13" fmla="*/ 4758436 w 7651115"/>
              <a:gd name="connsiteY13" fmla="*/ 980463 h 3725775"/>
              <a:gd name="connsiteX14" fmla="*/ 5140960 w 7651115"/>
              <a:gd name="connsiteY14" fmla="*/ 1646578 h 3725775"/>
              <a:gd name="connsiteX15" fmla="*/ 5747385 w 7651115"/>
              <a:gd name="connsiteY15" fmla="*/ 2673373 h 3725775"/>
              <a:gd name="connsiteX16" fmla="*/ 6199505 w 7651115"/>
              <a:gd name="connsiteY16" fmla="*/ 3169308 h 3725775"/>
              <a:gd name="connsiteX17" fmla="*/ 6837680 w 7651115"/>
              <a:gd name="connsiteY17" fmla="*/ 3566818 h 3725775"/>
              <a:gd name="connsiteX18" fmla="*/ 7390765 w 7651115"/>
              <a:gd name="connsiteY18" fmla="*/ 3712868 h 3725775"/>
              <a:gd name="connsiteX19" fmla="*/ 7651115 w 7651115"/>
              <a:gd name="connsiteY19" fmla="*/ 3717948 h 3725775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37680 w 7651115"/>
              <a:gd name="connsiteY17" fmla="*/ 3566818 h 3719218"/>
              <a:gd name="connsiteX18" fmla="*/ 7390765 w 7651115"/>
              <a:gd name="connsiteY18" fmla="*/ 3712868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37680 w 7651115"/>
              <a:gd name="connsiteY17" fmla="*/ 3566818 h 3719218"/>
              <a:gd name="connsiteX18" fmla="*/ 7390765 w 7651115"/>
              <a:gd name="connsiteY18" fmla="*/ 3712868 h 3719218"/>
              <a:gd name="connsiteX19" fmla="*/ 7651115 w 7651115"/>
              <a:gd name="connsiteY19" fmla="*/ 3717948 h 3719218"/>
              <a:gd name="connsiteX0" fmla="*/ 0 w 7651115"/>
              <a:gd name="connsiteY0" fmla="*/ 3719218 h 3725355"/>
              <a:gd name="connsiteX1" fmla="*/ 497840 w 7651115"/>
              <a:gd name="connsiteY1" fmla="*/ 3637938 h 3725355"/>
              <a:gd name="connsiteX2" fmla="*/ 914400 w 7651115"/>
              <a:gd name="connsiteY2" fmla="*/ 3455058 h 3725355"/>
              <a:gd name="connsiteX3" fmla="*/ 1233424 w 7651115"/>
              <a:gd name="connsiteY3" fmla="*/ 3247794 h 3725355"/>
              <a:gd name="connsiteX4" fmla="*/ 1564640 w 7651115"/>
              <a:gd name="connsiteY4" fmla="*/ 2951122 h 3725355"/>
              <a:gd name="connsiteX5" fmla="*/ 1879600 w 7651115"/>
              <a:gd name="connsiteY5" fmla="*/ 2540658 h 3725355"/>
              <a:gd name="connsiteX6" fmla="*/ 2135632 w 7651115"/>
              <a:gd name="connsiteY6" fmla="*/ 2077362 h 3725355"/>
              <a:gd name="connsiteX7" fmla="*/ 2751328 w 7651115"/>
              <a:gd name="connsiteY7" fmla="*/ 1014626 h 3725355"/>
              <a:gd name="connsiteX8" fmla="*/ 3048000 w 7651115"/>
              <a:gd name="connsiteY8" fmla="*/ 549298 h 3725355"/>
              <a:gd name="connsiteX9" fmla="*/ 3355340 w 7651115"/>
              <a:gd name="connsiteY9" fmla="*/ 192428 h 3725355"/>
              <a:gd name="connsiteX10" fmla="*/ 3749040 w 7651115"/>
              <a:gd name="connsiteY10" fmla="*/ 658 h 3725355"/>
              <a:gd name="connsiteX11" fmla="*/ 4102608 w 7651115"/>
              <a:gd name="connsiteY11" fmla="*/ 144930 h 3725355"/>
              <a:gd name="connsiteX12" fmla="*/ 4460240 w 7651115"/>
              <a:gd name="connsiteY12" fmla="*/ 526946 h 3725355"/>
              <a:gd name="connsiteX13" fmla="*/ 4758436 w 7651115"/>
              <a:gd name="connsiteY13" fmla="*/ 980463 h 3725355"/>
              <a:gd name="connsiteX14" fmla="*/ 5140960 w 7651115"/>
              <a:gd name="connsiteY14" fmla="*/ 1646578 h 3725355"/>
              <a:gd name="connsiteX15" fmla="*/ 5747385 w 7651115"/>
              <a:gd name="connsiteY15" fmla="*/ 2673373 h 3725355"/>
              <a:gd name="connsiteX16" fmla="*/ 6199505 w 7651115"/>
              <a:gd name="connsiteY16" fmla="*/ 3169308 h 3725355"/>
              <a:gd name="connsiteX17" fmla="*/ 6841490 w 7651115"/>
              <a:gd name="connsiteY17" fmla="*/ 3561103 h 3725355"/>
              <a:gd name="connsiteX18" fmla="*/ 7390765 w 7651115"/>
              <a:gd name="connsiteY18" fmla="*/ 3712868 h 3725355"/>
              <a:gd name="connsiteX19" fmla="*/ 7651115 w 7651115"/>
              <a:gd name="connsiteY19" fmla="*/ 3717948 h 3725355"/>
              <a:gd name="connsiteX0" fmla="*/ 0 w 7651115"/>
              <a:gd name="connsiteY0" fmla="*/ 3719218 h 3725355"/>
              <a:gd name="connsiteX1" fmla="*/ 497840 w 7651115"/>
              <a:gd name="connsiteY1" fmla="*/ 3637938 h 3725355"/>
              <a:gd name="connsiteX2" fmla="*/ 914400 w 7651115"/>
              <a:gd name="connsiteY2" fmla="*/ 3455058 h 3725355"/>
              <a:gd name="connsiteX3" fmla="*/ 1233424 w 7651115"/>
              <a:gd name="connsiteY3" fmla="*/ 3247794 h 3725355"/>
              <a:gd name="connsiteX4" fmla="*/ 1564640 w 7651115"/>
              <a:gd name="connsiteY4" fmla="*/ 2951122 h 3725355"/>
              <a:gd name="connsiteX5" fmla="*/ 1879600 w 7651115"/>
              <a:gd name="connsiteY5" fmla="*/ 2540658 h 3725355"/>
              <a:gd name="connsiteX6" fmla="*/ 2135632 w 7651115"/>
              <a:gd name="connsiteY6" fmla="*/ 2077362 h 3725355"/>
              <a:gd name="connsiteX7" fmla="*/ 2751328 w 7651115"/>
              <a:gd name="connsiteY7" fmla="*/ 1014626 h 3725355"/>
              <a:gd name="connsiteX8" fmla="*/ 3048000 w 7651115"/>
              <a:gd name="connsiteY8" fmla="*/ 549298 h 3725355"/>
              <a:gd name="connsiteX9" fmla="*/ 3355340 w 7651115"/>
              <a:gd name="connsiteY9" fmla="*/ 192428 h 3725355"/>
              <a:gd name="connsiteX10" fmla="*/ 3749040 w 7651115"/>
              <a:gd name="connsiteY10" fmla="*/ 658 h 3725355"/>
              <a:gd name="connsiteX11" fmla="*/ 4102608 w 7651115"/>
              <a:gd name="connsiteY11" fmla="*/ 144930 h 3725355"/>
              <a:gd name="connsiteX12" fmla="*/ 4460240 w 7651115"/>
              <a:gd name="connsiteY12" fmla="*/ 526946 h 3725355"/>
              <a:gd name="connsiteX13" fmla="*/ 4758436 w 7651115"/>
              <a:gd name="connsiteY13" fmla="*/ 980463 h 3725355"/>
              <a:gd name="connsiteX14" fmla="*/ 5140960 w 7651115"/>
              <a:gd name="connsiteY14" fmla="*/ 1646578 h 3725355"/>
              <a:gd name="connsiteX15" fmla="*/ 5747385 w 7651115"/>
              <a:gd name="connsiteY15" fmla="*/ 2673373 h 3725355"/>
              <a:gd name="connsiteX16" fmla="*/ 6199505 w 7651115"/>
              <a:gd name="connsiteY16" fmla="*/ 3169308 h 3725355"/>
              <a:gd name="connsiteX17" fmla="*/ 6841490 w 7651115"/>
              <a:gd name="connsiteY17" fmla="*/ 3561103 h 3725355"/>
              <a:gd name="connsiteX18" fmla="*/ 7390765 w 7651115"/>
              <a:gd name="connsiteY18" fmla="*/ 3712868 h 3725355"/>
              <a:gd name="connsiteX19" fmla="*/ 7651115 w 7651115"/>
              <a:gd name="connsiteY19" fmla="*/ 3717948 h 3725355"/>
              <a:gd name="connsiteX0" fmla="*/ 0 w 7651115"/>
              <a:gd name="connsiteY0" fmla="*/ 3719218 h 3719577"/>
              <a:gd name="connsiteX1" fmla="*/ 497840 w 7651115"/>
              <a:gd name="connsiteY1" fmla="*/ 3637938 h 3719577"/>
              <a:gd name="connsiteX2" fmla="*/ 914400 w 7651115"/>
              <a:gd name="connsiteY2" fmla="*/ 3455058 h 3719577"/>
              <a:gd name="connsiteX3" fmla="*/ 1233424 w 7651115"/>
              <a:gd name="connsiteY3" fmla="*/ 3247794 h 3719577"/>
              <a:gd name="connsiteX4" fmla="*/ 1564640 w 7651115"/>
              <a:gd name="connsiteY4" fmla="*/ 2951122 h 3719577"/>
              <a:gd name="connsiteX5" fmla="*/ 1879600 w 7651115"/>
              <a:gd name="connsiteY5" fmla="*/ 2540658 h 3719577"/>
              <a:gd name="connsiteX6" fmla="*/ 2135632 w 7651115"/>
              <a:gd name="connsiteY6" fmla="*/ 2077362 h 3719577"/>
              <a:gd name="connsiteX7" fmla="*/ 2751328 w 7651115"/>
              <a:gd name="connsiteY7" fmla="*/ 1014626 h 3719577"/>
              <a:gd name="connsiteX8" fmla="*/ 3048000 w 7651115"/>
              <a:gd name="connsiteY8" fmla="*/ 549298 h 3719577"/>
              <a:gd name="connsiteX9" fmla="*/ 3355340 w 7651115"/>
              <a:gd name="connsiteY9" fmla="*/ 192428 h 3719577"/>
              <a:gd name="connsiteX10" fmla="*/ 3749040 w 7651115"/>
              <a:gd name="connsiteY10" fmla="*/ 658 h 3719577"/>
              <a:gd name="connsiteX11" fmla="*/ 4102608 w 7651115"/>
              <a:gd name="connsiteY11" fmla="*/ 144930 h 3719577"/>
              <a:gd name="connsiteX12" fmla="*/ 4460240 w 7651115"/>
              <a:gd name="connsiteY12" fmla="*/ 526946 h 3719577"/>
              <a:gd name="connsiteX13" fmla="*/ 4758436 w 7651115"/>
              <a:gd name="connsiteY13" fmla="*/ 980463 h 3719577"/>
              <a:gd name="connsiteX14" fmla="*/ 5140960 w 7651115"/>
              <a:gd name="connsiteY14" fmla="*/ 1646578 h 3719577"/>
              <a:gd name="connsiteX15" fmla="*/ 5747385 w 7651115"/>
              <a:gd name="connsiteY15" fmla="*/ 2673373 h 3719577"/>
              <a:gd name="connsiteX16" fmla="*/ 6199505 w 7651115"/>
              <a:gd name="connsiteY16" fmla="*/ 3169308 h 3719577"/>
              <a:gd name="connsiteX17" fmla="*/ 6841490 w 7651115"/>
              <a:gd name="connsiteY17" fmla="*/ 3561103 h 3719577"/>
              <a:gd name="connsiteX18" fmla="*/ 7324090 w 7651115"/>
              <a:gd name="connsiteY18" fmla="*/ 3703343 h 3719577"/>
              <a:gd name="connsiteX19" fmla="*/ 7651115 w 7651115"/>
              <a:gd name="connsiteY19" fmla="*/ 3717948 h 3719577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9710 w 7651115"/>
              <a:gd name="connsiteY17" fmla="*/ 3409338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56375 w 7651115"/>
              <a:gd name="connsiteY17" fmla="*/ 3428388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35495 w 7651115"/>
              <a:gd name="connsiteY19" fmla="*/ 3649368 h 3719218"/>
              <a:gd name="connsiteX20" fmla="*/ 7325995 w 7651115"/>
              <a:gd name="connsiteY20" fmla="*/ 369572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62703 h 3719218"/>
              <a:gd name="connsiteX20" fmla="*/ 7325995 w 7651115"/>
              <a:gd name="connsiteY20" fmla="*/ 369572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62703 h 3719218"/>
              <a:gd name="connsiteX20" fmla="*/ 7329805 w 7651115"/>
              <a:gd name="connsiteY20" fmla="*/ 370334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70334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4030 w 7651115"/>
              <a:gd name="connsiteY1" fmla="*/ 363412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4030 w 7651115"/>
              <a:gd name="connsiteY1" fmla="*/ 363412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651115" h="3719218">
                <a:moveTo>
                  <a:pt x="0" y="3719218"/>
                </a:moveTo>
                <a:cubicBezTo>
                  <a:pt x="182245" y="3710116"/>
                  <a:pt x="341630" y="3678155"/>
                  <a:pt x="494030" y="3634128"/>
                </a:cubicBezTo>
                <a:cubicBezTo>
                  <a:pt x="646430" y="3590101"/>
                  <a:pt x="791168" y="3519447"/>
                  <a:pt x="914400" y="3455058"/>
                </a:cubicBezTo>
                <a:cubicBezTo>
                  <a:pt x="1037632" y="3390669"/>
                  <a:pt x="1130131" y="3325687"/>
                  <a:pt x="1233424" y="3247794"/>
                </a:cubicBezTo>
                <a:cubicBezTo>
                  <a:pt x="1336717" y="3169901"/>
                  <a:pt x="1451864" y="3071518"/>
                  <a:pt x="1557020" y="2953027"/>
                </a:cubicBezTo>
                <a:cubicBezTo>
                  <a:pt x="1662176" y="2834536"/>
                  <a:pt x="1769195" y="2682475"/>
                  <a:pt x="1864360" y="2536848"/>
                </a:cubicBezTo>
                <a:cubicBezTo>
                  <a:pt x="1959525" y="2391221"/>
                  <a:pt x="1987804" y="2331066"/>
                  <a:pt x="2135632" y="2077362"/>
                </a:cubicBezTo>
                <a:cubicBezTo>
                  <a:pt x="2283460" y="1823658"/>
                  <a:pt x="2672419" y="1129095"/>
                  <a:pt x="2751328" y="1014626"/>
                </a:cubicBezTo>
                <a:cubicBezTo>
                  <a:pt x="2830237" y="900157"/>
                  <a:pt x="2947331" y="686331"/>
                  <a:pt x="3048000" y="549298"/>
                </a:cubicBezTo>
                <a:cubicBezTo>
                  <a:pt x="3148669" y="412265"/>
                  <a:pt x="3268980" y="265580"/>
                  <a:pt x="3355340" y="192428"/>
                </a:cubicBezTo>
                <a:cubicBezTo>
                  <a:pt x="3441700" y="119276"/>
                  <a:pt x="3624495" y="8574"/>
                  <a:pt x="3749040" y="658"/>
                </a:cubicBezTo>
                <a:cubicBezTo>
                  <a:pt x="3873585" y="-7258"/>
                  <a:pt x="3984075" y="57215"/>
                  <a:pt x="4102608" y="144930"/>
                </a:cubicBezTo>
                <a:cubicBezTo>
                  <a:pt x="4221141" y="232645"/>
                  <a:pt x="4350935" y="387691"/>
                  <a:pt x="4460240" y="526946"/>
                </a:cubicBezTo>
                <a:cubicBezTo>
                  <a:pt x="4569545" y="666201"/>
                  <a:pt x="4721183" y="917683"/>
                  <a:pt x="4758436" y="980463"/>
                </a:cubicBezTo>
                <a:cubicBezTo>
                  <a:pt x="4795689" y="1043243"/>
                  <a:pt x="4976135" y="1364426"/>
                  <a:pt x="5140960" y="1646578"/>
                </a:cubicBezTo>
                <a:cubicBezTo>
                  <a:pt x="5305785" y="1928730"/>
                  <a:pt x="5570961" y="2419585"/>
                  <a:pt x="5747385" y="2673373"/>
                </a:cubicBezTo>
                <a:cubicBezTo>
                  <a:pt x="5923809" y="2927161"/>
                  <a:pt x="6064038" y="3044425"/>
                  <a:pt x="6199505" y="3169308"/>
                </a:cubicBezTo>
                <a:cubicBezTo>
                  <a:pt x="6334972" y="3294191"/>
                  <a:pt x="6453188" y="3357374"/>
                  <a:pt x="6560185" y="3422673"/>
                </a:cubicBezTo>
                <a:cubicBezTo>
                  <a:pt x="6667182" y="3487972"/>
                  <a:pt x="6747828" y="3522051"/>
                  <a:pt x="6841490" y="3561103"/>
                </a:cubicBezTo>
                <a:cubicBezTo>
                  <a:pt x="6935153" y="3600156"/>
                  <a:pt x="7041409" y="3634551"/>
                  <a:pt x="7122160" y="3656988"/>
                </a:cubicBezTo>
                <a:cubicBezTo>
                  <a:pt x="7202911" y="3679425"/>
                  <a:pt x="7241646" y="3689373"/>
                  <a:pt x="7329805" y="3699533"/>
                </a:cubicBezTo>
                <a:cubicBezTo>
                  <a:pt x="7417964" y="3709693"/>
                  <a:pt x="7581265" y="3715619"/>
                  <a:pt x="7651115" y="371794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DCE158-D511-D523-AD90-403D71813943}"/>
              </a:ext>
            </a:extLst>
          </p:cNvPr>
          <p:cNvCxnSpPr>
            <a:cxnSpLocks/>
          </p:cNvCxnSpPr>
          <p:nvPr/>
        </p:nvCxnSpPr>
        <p:spPr>
          <a:xfrm>
            <a:off x="3329447" y="3869740"/>
            <a:ext cx="0" cy="2133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575258-9FE5-3764-61E2-B668A58CA836}"/>
              </a:ext>
            </a:extLst>
          </p:cNvPr>
          <p:cNvCxnSpPr>
            <a:cxnSpLocks/>
          </p:cNvCxnSpPr>
          <p:nvPr/>
        </p:nvCxnSpPr>
        <p:spPr>
          <a:xfrm flipH="1">
            <a:off x="3253247" y="5850940"/>
            <a:ext cx="243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C73B2C-B6FF-DDE3-78CC-3284A56FED32}"/>
              </a:ext>
            </a:extLst>
          </p:cNvPr>
          <p:cNvSpPr txBox="1"/>
          <p:nvPr/>
        </p:nvSpPr>
        <p:spPr>
          <a:xfrm rot="16200000">
            <a:off x="2629132" y="4607236"/>
            <a:ext cx="9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4C4E44-AF06-C470-4D9E-780AF01CC783}"/>
              </a:ext>
            </a:extLst>
          </p:cNvPr>
          <p:cNvSpPr txBox="1"/>
          <p:nvPr/>
        </p:nvSpPr>
        <p:spPr>
          <a:xfrm>
            <a:off x="4074942" y="5832653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74CD2A-D064-8266-1DE8-63256AEB6C42}"/>
              </a:ext>
            </a:extLst>
          </p:cNvPr>
          <p:cNvSpPr/>
          <p:nvPr/>
        </p:nvSpPr>
        <p:spPr>
          <a:xfrm>
            <a:off x="3326759" y="4111506"/>
            <a:ext cx="2311401" cy="1739433"/>
          </a:xfrm>
          <a:custGeom>
            <a:avLst/>
            <a:gdLst>
              <a:gd name="connsiteX0" fmla="*/ 0 w 7630160"/>
              <a:gd name="connsiteY0" fmla="*/ 3718658 h 3731075"/>
              <a:gd name="connsiteX1" fmla="*/ 497840 w 7630160"/>
              <a:gd name="connsiteY1" fmla="*/ 3637378 h 3731075"/>
              <a:gd name="connsiteX2" fmla="*/ 914400 w 7630160"/>
              <a:gd name="connsiteY2" fmla="*/ 3454498 h 3731075"/>
              <a:gd name="connsiteX3" fmla="*/ 1534160 w 7630160"/>
              <a:gd name="connsiteY3" fmla="*/ 2987138 h 3731075"/>
              <a:gd name="connsiteX4" fmla="*/ 2763520 w 7630160"/>
              <a:gd name="connsiteY4" fmla="*/ 995778 h 3731075"/>
              <a:gd name="connsiteX5" fmla="*/ 3048000 w 7630160"/>
              <a:gd name="connsiteY5" fmla="*/ 548738 h 3731075"/>
              <a:gd name="connsiteX6" fmla="*/ 3362960 w 7630160"/>
              <a:gd name="connsiteY6" fmla="*/ 172818 h 3731075"/>
              <a:gd name="connsiteX7" fmla="*/ 3749040 w 7630160"/>
              <a:gd name="connsiteY7" fmla="*/ 98 h 3731075"/>
              <a:gd name="connsiteX8" fmla="*/ 4206240 w 7630160"/>
              <a:gd name="connsiteY8" fmla="*/ 193138 h 3731075"/>
              <a:gd name="connsiteX9" fmla="*/ 4582160 w 7630160"/>
              <a:gd name="connsiteY9" fmla="*/ 690978 h 3731075"/>
              <a:gd name="connsiteX10" fmla="*/ 5140960 w 7630160"/>
              <a:gd name="connsiteY10" fmla="*/ 1646018 h 3731075"/>
              <a:gd name="connsiteX11" fmla="*/ 5730240 w 7630160"/>
              <a:gd name="connsiteY11" fmla="*/ 2682338 h 3731075"/>
              <a:gd name="connsiteX12" fmla="*/ 6197600 w 7630160"/>
              <a:gd name="connsiteY12" fmla="*/ 3180178 h 3731075"/>
              <a:gd name="connsiteX13" fmla="*/ 6837680 w 7630160"/>
              <a:gd name="connsiteY13" fmla="*/ 3566258 h 3731075"/>
              <a:gd name="connsiteX14" fmla="*/ 7396480 w 7630160"/>
              <a:gd name="connsiteY14" fmla="*/ 3708498 h 3731075"/>
              <a:gd name="connsiteX15" fmla="*/ 7630160 w 7630160"/>
              <a:gd name="connsiteY15" fmla="*/ 3728818 h 3731075"/>
              <a:gd name="connsiteX0" fmla="*/ 0 w 7630160"/>
              <a:gd name="connsiteY0" fmla="*/ 3718998 h 3731415"/>
              <a:gd name="connsiteX1" fmla="*/ 497840 w 7630160"/>
              <a:gd name="connsiteY1" fmla="*/ 3637718 h 3731415"/>
              <a:gd name="connsiteX2" fmla="*/ 914400 w 7630160"/>
              <a:gd name="connsiteY2" fmla="*/ 3454838 h 3731415"/>
              <a:gd name="connsiteX3" fmla="*/ 1534160 w 7630160"/>
              <a:gd name="connsiteY3" fmla="*/ 2987478 h 3731415"/>
              <a:gd name="connsiteX4" fmla="*/ 2763520 w 7630160"/>
              <a:gd name="connsiteY4" fmla="*/ 996118 h 3731415"/>
              <a:gd name="connsiteX5" fmla="*/ 3048000 w 7630160"/>
              <a:gd name="connsiteY5" fmla="*/ 549078 h 3731415"/>
              <a:gd name="connsiteX6" fmla="*/ 3362960 w 7630160"/>
              <a:gd name="connsiteY6" fmla="*/ 173158 h 3731415"/>
              <a:gd name="connsiteX7" fmla="*/ 3749040 w 7630160"/>
              <a:gd name="connsiteY7" fmla="*/ 438 h 3731415"/>
              <a:gd name="connsiteX8" fmla="*/ 4175760 w 7630160"/>
              <a:gd name="connsiteY8" fmla="*/ 217862 h 3731415"/>
              <a:gd name="connsiteX9" fmla="*/ 4582160 w 7630160"/>
              <a:gd name="connsiteY9" fmla="*/ 691318 h 3731415"/>
              <a:gd name="connsiteX10" fmla="*/ 5140960 w 7630160"/>
              <a:gd name="connsiteY10" fmla="*/ 1646358 h 3731415"/>
              <a:gd name="connsiteX11" fmla="*/ 5730240 w 7630160"/>
              <a:gd name="connsiteY11" fmla="*/ 2682678 h 3731415"/>
              <a:gd name="connsiteX12" fmla="*/ 6197600 w 7630160"/>
              <a:gd name="connsiteY12" fmla="*/ 3180518 h 3731415"/>
              <a:gd name="connsiteX13" fmla="*/ 6837680 w 7630160"/>
              <a:gd name="connsiteY13" fmla="*/ 3566598 h 3731415"/>
              <a:gd name="connsiteX14" fmla="*/ 7396480 w 7630160"/>
              <a:gd name="connsiteY14" fmla="*/ 3708838 h 3731415"/>
              <a:gd name="connsiteX15" fmla="*/ 7630160 w 7630160"/>
              <a:gd name="connsiteY15" fmla="*/ 3729158 h 3731415"/>
              <a:gd name="connsiteX0" fmla="*/ 0 w 7630160"/>
              <a:gd name="connsiteY0" fmla="*/ 3718998 h 3731415"/>
              <a:gd name="connsiteX1" fmla="*/ 497840 w 7630160"/>
              <a:gd name="connsiteY1" fmla="*/ 3637718 h 3731415"/>
              <a:gd name="connsiteX2" fmla="*/ 914400 w 7630160"/>
              <a:gd name="connsiteY2" fmla="*/ 3454838 h 3731415"/>
              <a:gd name="connsiteX3" fmla="*/ 1534160 w 7630160"/>
              <a:gd name="connsiteY3" fmla="*/ 2987478 h 3731415"/>
              <a:gd name="connsiteX4" fmla="*/ 2763520 w 7630160"/>
              <a:gd name="connsiteY4" fmla="*/ 996118 h 3731415"/>
              <a:gd name="connsiteX5" fmla="*/ 3048000 w 7630160"/>
              <a:gd name="connsiteY5" fmla="*/ 549078 h 3731415"/>
              <a:gd name="connsiteX6" fmla="*/ 3362960 w 7630160"/>
              <a:gd name="connsiteY6" fmla="*/ 173158 h 3731415"/>
              <a:gd name="connsiteX7" fmla="*/ 3749040 w 7630160"/>
              <a:gd name="connsiteY7" fmla="*/ 438 h 3731415"/>
              <a:gd name="connsiteX8" fmla="*/ 4175760 w 7630160"/>
              <a:gd name="connsiteY8" fmla="*/ 217862 h 3731415"/>
              <a:gd name="connsiteX9" fmla="*/ 4448048 w 7630160"/>
              <a:gd name="connsiteY9" fmla="*/ 551110 h 3731415"/>
              <a:gd name="connsiteX10" fmla="*/ 5140960 w 7630160"/>
              <a:gd name="connsiteY10" fmla="*/ 1646358 h 3731415"/>
              <a:gd name="connsiteX11" fmla="*/ 5730240 w 7630160"/>
              <a:gd name="connsiteY11" fmla="*/ 2682678 h 3731415"/>
              <a:gd name="connsiteX12" fmla="*/ 6197600 w 7630160"/>
              <a:gd name="connsiteY12" fmla="*/ 3180518 h 3731415"/>
              <a:gd name="connsiteX13" fmla="*/ 6837680 w 7630160"/>
              <a:gd name="connsiteY13" fmla="*/ 3566598 h 3731415"/>
              <a:gd name="connsiteX14" fmla="*/ 7396480 w 7630160"/>
              <a:gd name="connsiteY14" fmla="*/ 3708838 h 3731415"/>
              <a:gd name="connsiteX15" fmla="*/ 7630160 w 7630160"/>
              <a:gd name="connsiteY15" fmla="*/ 3729158 h 3731415"/>
              <a:gd name="connsiteX0" fmla="*/ 0 w 7630160"/>
              <a:gd name="connsiteY0" fmla="*/ 3718834 h 3731251"/>
              <a:gd name="connsiteX1" fmla="*/ 497840 w 7630160"/>
              <a:gd name="connsiteY1" fmla="*/ 3637554 h 3731251"/>
              <a:gd name="connsiteX2" fmla="*/ 914400 w 7630160"/>
              <a:gd name="connsiteY2" fmla="*/ 3454674 h 3731251"/>
              <a:gd name="connsiteX3" fmla="*/ 1534160 w 7630160"/>
              <a:gd name="connsiteY3" fmla="*/ 2987314 h 3731251"/>
              <a:gd name="connsiteX4" fmla="*/ 2763520 w 7630160"/>
              <a:gd name="connsiteY4" fmla="*/ 995954 h 3731251"/>
              <a:gd name="connsiteX5" fmla="*/ 3048000 w 7630160"/>
              <a:gd name="connsiteY5" fmla="*/ 548914 h 3731251"/>
              <a:gd name="connsiteX6" fmla="*/ 3362960 w 7630160"/>
              <a:gd name="connsiteY6" fmla="*/ 172994 h 3731251"/>
              <a:gd name="connsiteX7" fmla="*/ 3749040 w 7630160"/>
              <a:gd name="connsiteY7" fmla="*/ 274 h 3731251"/>
              <a:gd name="connsiteX8" fmla="*/ 4102608 w 7630160"/>
              <a:gd name="connsiteY8" fmla="*/ 144546 h 3731251"/>
              <a:gd name="connsiteX9" fmla="*/ 4448048 w 7630160"/>
              <a:gd name="connsiteY9" fmla="*/ 550946 h 3731251"/>
              <a:gd name="connsiteX10" fmla="*/ 5140960 w 7630160"/>
              <a:gd name="connsiteY10" fmla="*/ 1646194 h 3731251"/>
              <a:gd name="connsiteX11" fmla="*/ 5730240 w 7630160"/>
              <a:gd name="connsiteY11" fmla="*/ 2682514 h 3731251"/>
              <a:gd name="connsiteX12" fmla="*/ 6197600 w 7630160"/>
              <a:gd name="connsiteY12" fmla="*/ 3180354 h 3731251"/>
              <a:gd name="connsiteX13" fmla="*/ 6837680 w 7630160"/>
              <a:gd name="connsiteY13" fmla="*/ 3566434 h 3731251"/>
              <a:gd name="connsiteX14" fmla="*/ 7396480 w 7630160"/>
              <a:gd name="connsiteY14" fmla="*/ 3708674 h 3731251"/>
              <a:gd name="connsiteX15" fmla="*/ 7630160 w 7630160"/>
              <a:gd name="connsiteY15" fmla="*/ 3728994 h 3731251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5140960 w 7630160"/>
              <a:gd name="connsiteY10" fmla="*/ 1646178 h 3731235"/>
              <a:gd name="connsiteX11" fmla="*/ 5730240 w 7630160"/>
              <a:gd name="connsiteY11" fmla="*/ 2682498 h 3731235"/>
              <a:gd name="connsiteX12" fmla="*/ 6197600 w 7630160"/>
              <a:gd name="connsiteY12" fmla="*/ 3180338 h 3731235"/>
              <a:gd name="connsiteX13" fmla="*/ 6837680 w 7630160"/>
              <a:gd name="connsiteY13" fmla="*/ 3566418 h 3731235"/>
              <a:gd name="connsiteX14" fmla="*/ 7396480 w 7630160"/>
              <a:gd name="connsiteY14" fmla="*/ 3708658 h 3731235"/>
              <a:gd name="connsiteX15" fmla="*/ 7630160 w 7630160"/>
              <a:gd name="connsiteY15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32528 w 7630160"/>
              <a:gd name="connsiteY10" fmla="*/ 937010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69104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3520 w 7630160"/>
              <a:gd name="connsiteY4" fmla="*/ 995938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51328 w 7630160"/>
              <a:gd name="connsiteY4" fmla="*/ 989842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9616 w 7630160"/>
              <a:gd name="connsiteY4" fmla="*/ 1002034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69616 w 7630160"/>
              <a:gd name="connsiteY4" fmla="*/ 1002034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534160 w 7630160"/>
              <a:gd name="connsiteY3" fmla="*/ 2987298 h 3731235"/>
              <a:gd name="connsiteX4" fmla="*/ 2751328 w 7630160"/>
              <a:gd name="connsiteY4" fmla="*/ 989842 h 3731235"/>
              <a:gd name="connsiteX5" fmla="*/ 3048000 w 7630160"/>
              <a:gd name="connsiteY5" fmla="*/ 548898 h 3731235"/>
              <a:gd name="connsiteX6" fmla="*/ 3362960 w 7630160"/>
              <a:gd name="connsiteY6" fmla="*/ 172978 h 3731235"/>
              <a:gd name="connsiteX7" fmla="*/ 3749040 w 7630160"/>
              <a:gd name="connsiteY7" fmla="*/ 258 h 3731235"/>
              <a:gd name="connsiteX8" fmla="*/ 4102608 w 7630160"/>
              <a:gd name="connsiteY8" fmla="*/ 144530 h 3731235"/>
              <a:gd name="connsiteX9" fmla="*/ 4460240 w 7630160"/>
              <a:gd name="connsiteY9" fmla="*/ 526546 h 3731235"/>
              <a:gd name="connsiteX10" fmla="*/ 4750816 w 7630160"/>
              <a:gd name="connsiteY10" fmla="*/ 985778 h 3731235"/>
              <a:gd name="connsiteX11" fmla="*/ 5140960 w 7630160"/>
              <a:gd name="connsiteY11" fmla="*/ 1646178 h 3731235"/>
              <a:gd name="connsiteX12" fmla="*/ 5730240 w 7630160"/>
              <a:gd name="connsiteY12" fmla="*/ 2682498 h 3731235"/>
              <a:gd name="connsiteX13" fmla="*/ 6197600 w 7630160"/>
              <a:gd name="connsiteY13" fmla="*/ 3180338 h 3731235"/>
              <a:gd name="connsiteX14" fmla="*/ 6837680 w 7630160"/>
              <a:gd name="connsiteY14" fmla="*/ 3566418 h 3731235"/>
              <a:gd name="connsiteX15" fmla="*/ 7396480 w 7630160"/>
              <a:gd name="connsiteY15" fmla="*/ 3708658 h 3731235"/>
              <a:gd name="connsiteX16" fmla="*/ 7630160 w 7630160"/>
              <a:gd name="connsiteY16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70000 w 7630160"/>
              <a:gd name="connsiteY3" fmla="*/ 327787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8729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34160 w 7630160"/>
              <a:gd name="connsiteY4" fmla="*/ 2956818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1328 w 7630160"/>
              <a:gd name="connsiteY5" fmla="*/ 989842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757424 w 7630160"/>
              <a:gd name="connsiteY5" fmla="*/ 1014226 h 3731235"/>
              <a:gd name="connsiteX6" fmla="*/ 3048000 w 7630160"/>
              <a:gd name="connsiteY6" fmla="*/ 548898 h 3731235"/>
              <a:gd name="connsiteX7" fmla="*/ 3362960 w 7630160"/>
              <a:gd name="connsiteY7" fmla="*/ 172978 h 3731235"/>
              <a:gd name="connsiteX8" fmla="*/ 3749040 w 7630160"/>
              <a:gd name="connsiteY8" fmla="*/ 258 h 3731235"/>
              <a:gd name="connsiteX9" fmla="*/ 4102608 w 7630160"/>
              <a:gd name="connsiteY9" fmla="*/ 144530 h 3731235"/>
              <a:gd name="connsiteX10" fmla="*/ 4460240 w 7630160"/>
              <a:gd name="connsiteY10" fmla="*/ 526546 h 3731235"/>
              <a:gd name="connsiteX11" fmla="*/ 4750816 w 7630160"/>
              <a:gd name="connsiteY11" fmla="*/ 985778 h 3731235"/>
              <a:gd name="connsiteX12" fmla="*/ 5140960 w 7630160"/>
              <a:gd name="connsiteY12" fmla="*/ 1646178 h 3731235"/>
              <a:gd name="connsiteX13" fmla="*/ 5730240 w 7630160"/>
              <a:gd name="connsiteY13" fmla="*/ 2682498 h 3731235"/>
              <a:gd name="connsiteX14" fmla="*/ 6197600 w 7630160"/>
              <a:gd name="connsiteY14" fmla="*/ 3180338 h 3731235"/>
              <a:gd name="connsiteX15" fmla="*/ 6837680 w 7630160"/>
              <a:gd name="connsiteY15" fmla="*/ 3566418 h 3731235"/>
              <a:gd name="connsiteX16" fmla="*/ 7396480 w 7630160"/>
              <a:gd name="connsiteY16" fmla="*/ 3708658 h 3731235"/>
              <a:gd name="connsiteX17" fmla="*/ 7630160 w 7630160"/>
              <a:gd name="connsiteY17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11248 w 7630160"/>
              <a:gd name="connsiteY5" fmla="*/ 2034290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53920 w 7630160"/>
              <a:gd name="connsiteY5" fmla="*/ 2070866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69010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58674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46352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2135632 w 7630160"/>
              <a:gd name="connsiteY5" fmla="*/ 2076962 h 3731235"/>
              <a:gd name="connsiteX6" fmla="*/ 2757424 w 7630160"/>
              <a:gd name="connsiteY6" fmla="*/ 1014226 h 3731235"/>
              <a:gd name="connsiteX7" fmla="*/ 3048000 w 7630160"/>
              <a:gd name="connsiteY7" fmla="*/ 548898 h 3731235"/>
              <a:gd name="connsiteX8" fmla="*/ 3362960 w 7630160"/>
              <a:gd name="connsiteY8" fmla="*/ 172978 h 3731235"/>
              <a:gd name="connsiteX9" fmla="*/ 3749040 w 7630160"/>
              <a:gd name="connsiteY9" fmla="*/ 258 h 3731235"/>
              <a:gd name="connsiteX10" fmla="*/ 4102608 w 7630160"/>
              <a:gd name="connsiteY10" fmla="*/ 144530 h 3731235"/>
              <a:gd name="connsiteX11" fmla="*/ 4460240 w 7630160"/>
              <a:gd name="connsiteY11" fmla="*/ 526546 h 3731235"/>
              <a:gd name="connsiteX12" fmla="*/ 4750816 w 7630160"/>
              <a:gd name="connsiteY12" fmla="*/ 985778 h 3731235"/>
              <a:gd name="connsiteX13" fmla="*/ 5140960 w 7630160"/>
              <a:gd name="connsiteY13" fmla="*/ 1646178 h 3731235"/>
              <a:gd name="connsiteX14" fmla="*/ 5730240 w 7630160"/>
              <a:gd name="connsiteY14" fmla="*/ 2682498 h 3731235"/>
              <a:gd name="connsiteX15" fmla="*/ 6197600 w 7630160"/>
              <a:gd name="connsiteY15" fmla="*/ 3180338 h 3731235"/>
              <a:gd name="connsiteX16" fmla="*/ 6837680 w 7630160"/>
              <a:gd name="connsiteY16" fmla="*/ 3566418 h 3731235"/>
              <a:gd name="connsiteX17" fmla="*/ 7396480 w 7630160"/>
              <a:gd name="connsiteY17" fmla="*/ 3708658 h 3731235"/>
              <a:gd name="connsiteX18" fmla="*/ 7630160 w 7630160"/>
              <a:gd name="connsiteY18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09778 h 3731235"/>
              <a:gd name="connsiteX6" fmla="*/ 2135632 w 7630160"/>
              <a:gd name="connsiteY6" fmla="*/ 2076962 h 3731235"/>
              <a:gd name="connsiteX7" fmla="*/ 2757424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7424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1328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8818 h 3731235"/>
              <a:gd name="connsiteX1" fmla="*/ 497840 w 7630160"/>
              <a:gd name="connsiteY1" fmla="*/ 3637538 h 3731235"/>
              <a:gd name="connsiteX2" fmla="*/ 914400 w 7630160"/>
              <a:gd name="connsiteY2" fmla="*/ 3454658 h 3731235"/>
              <a:gd name="connsiteX3" fmla="*/ 1233424 w 7630160"/>
              <a:gd name="connsiteY3" fmla="*/ 3247394 h 3731235"/>
              <a:gd name="connsiteX4" fmla="*/ 1564640 w 7630160"/>
              <a:gd name="connsiteY4" fmla="*/ 2950722 h 3731235"/>
              <a:gd name="connsiteX5" fmla="*/ 1879600 w 7630160"/>
              <a:gd name="connsiteY5" fmla="*/ 2540258 h 3731235"/>
              <a:gd name="connsiteX6" fmla="*/ 2135632 w 7630160"/>
              <a:gd name="connsiteY6" fmla="*/ 2076962 h 3731235"/>
              <a:gd name="connsiteX7" fmla="*/ 2751328 w 7630160"/>
              <a:gd name="connsiteY7" fmla="*/ 1014226 h 3731235"/>
              <a:gd name="connsiteX8" fmla="*/ 3048000 w 7630160"/>
              <a:gd name="connsiteY8" fmla="*/ 548898 h 3731235"/>
              <a:gd name="connsiteX9" fmla="*/ 3362960 w 7630160"/>
              <a:gd name="connsiteY9" fmla="*/ 172978 h 3731235"/>
              <a:gd name="connsiteX10" fmla="*/ 3749040 w 7630160"/>
              <a:gd name="connsiteY10" fmla="*/ 258 h 3731235"/>
              <a:gd name="connsiteX11" fmla="*/ 4102608 w 7630160"/>
              <a:gd name="connsiteY11" fmla="*/ 144530 h 3731235"/>
              <a:gd name="connsiteX12" fmla="*/ 4460240 w 7630160"/>
              <a:gd name="connsiteY12" fmla="*/ 526546 h 3731235"/>
              <a:gd name="connsiteX13" fmla="*/ 4750816 w 7630160"/>
              <a:gd name="connsiteY13" fmla="*/ 985778 h 3731235"/>
              <a:gd name="connsiteX14" fmla="*/ 5140960 w 7630160"/>
              <a:gd name="connsiteY14" fmla="*/ 1646178 h 3731235"/>
              <a:gd name="connsiteX15" fmla="*/ 5730240 w 7630160"/>
              <a:gd name="connsiteY15" fmla="*/ 2682498 h 3731235"/>
              <a:gd name="connsiteX16" fmla="*/ 6197600 w 7630160"/>
              <a:gd name="connsiteY16" fmla="*/ 3180338 h 3731235"/>
              <a:gd name="connsiteX17" fmla="*/ 6837680 w 7630160"/>
              <a:gd name="connsiteY17" fmla="*/ 3566418 h 3731235"/>
              <a:gd name="connsiteX18" fmla="*/ 7396480 w 7630160"/>
              <a:gd name="connsiteY18" fmla="*/ 3708658 h 3731235"/>
              <a:gd name="connsiteX19" fmla="*/ 7630160 w 7630160"/>
              <a:gd name="connsiteY19" fmla="*/ 3728978 h 3731235"/>
              <a:gd name="connsiteX0" fmla="*/ 0 w 7630160"/>
              <a:gd name="connsiteY0" fmla="*/ 3719524 h 3731941"/>
              <a:gd name="connsiteX1" fmla="*/ 497840 w 7630160"/>
              <a:gd name="connsiteY1" fmla="*/ 3638244 h 3731941"/>
              <a:gd name="connsiteX2" fmla="*/ 914400 w 7630160"/>
              <a:gd name="connsiteY2" fmla="*/ 3455364 h 3731941"/>
              <a:gd name="connsiteX3" fmla="*/ 1233424 w 7630160"/>
              <a:gd name="connsiteY3" fmla="*/ 3248100 h 3731941"/>
              <a:gd name="connsiteX4" fmla="*/ 1564640 w 7630160"/>
              <a:gd name="connsiteY4" fmla="*/ 2951428 h 3731941"/>
              <a:gd name="connsiteX5" fmla="*/ 1879600 w 7630160"/>
              <a:gd name="connsiteY5" fmla="*/ 2540964 h 3731941"/>
              <a:gd name="connsiteX6" fmla="*/ 2135632 w 7630160"/>
              <a:gd name="connsiteY6" fmla="*/ 2077668 h 3731941"/>
              <a:gd name="connsiteX7" fmla="*/ 2751328 w 7630160"/>
              <a:gd name="connsiteY7" fmla="*/ 1014932 h 3731941"/>
              <a:gd name="connsiteX8" fmla="*/ 3048000 w 7630160"/>
              <a:gd name="connsiteY8" fmla="*/ 549604 h 3731941"/>
              <a:gd name="connsiteX9" fmla="*/ 3362960 w 7630160"/>
              <a:gd name="connsiteY9" fmla="*/ 204164 h 3731941"/>
              <a:gd name="connsiteX10" fmla="*/ 3749040 w 7630160"/>
              <a:gd name="connsiteY10" fmla="*/ 964 h 3731941"/>
              <a:gd name="connsiteX11" fmla="*/ 4102608 w 7630160"/>
              <a:gd name="connsiteY11" fmla="*/ 145236 h 3731941"/>
              <a:gd name="connsiteX12" fmla="*/ 4460240 w 7630160"/>
              <a:gd name="connsiteY12" fmla="*/ 527252 h 3731941"/>
              <a:gd name="connsiteX13" fmla="*/ 4750816 w 7630160"/>
              <a:gd name="connsiteY13" fmla="*/ 986484 h 3731941"/>
              <a:gd name="connsiteX14" fmla="*/ 5140960 w 7630160"/>
              <a:gd name="connsiteY14" fmla="*/ 1646884 h 3731941"/>
              <a:gd name="connsiteX15" fmla="*/ 5730240 w 7630160"/>
              <a:gd name="connsiteY15" fmla="*/ 2683204 h 3731941"/>
              <a:gd name="connsiteX16" fmla="*/ 6197600 w 7630160"/>
              <a:gd name="connsiteY16" fmla="*/ 3181044 h 3731941"/>
              <a:gd name="connsiteX17" fmla="*/ 6837680 w 7630160"/>
              <a:gd name="connsiteY17" fmla="*/ 3567124 h 3731941"/>
              <a:gd name="connsiteX18" fmla="*/ 7396480 w 7630160"/>
              <a:gd name="connsiteY18" fmla="*/ 3709364 h 3731941"/>
              <a:gd name="connsiteX19" fmla="*/ 7630160 w 7630160"/>
              <a:gd name="connsiteY19" fmla="*/ 3729684 h 3731941"/>
              <a:gd name="connsiteX0" fmla="*/ 0 w 7630160"/>
              <a:gd name="connsiteY0" fmla="*/ 3719524 h 3731941"/>
              <a:gd name="connsiteX1" fmla="*/ 497840 w 7630160"/>
              <a:gd name="connsiteY1" fmla="*/ 3638244 h 3731941"/>
              <a:gd name="connsiteX2" fmla="*/ 914400 w 7630160"/>
              <a:gd name="connsiteY2" fmla="*/ 3455364 h 3731941"/>
              <a:gd name="connsiteX3" fmla="*/ 1233424 w 7630160"/>
              <a:gd name="connsiteY3" fmla="*/ 3248100 h 3731941"/>
              <a:gd name="connsiteX4" fmla="*/ 1564640 w 7630160"/>
              <a:gd name="connsiteY4" fmla="*/ 2951428 h 3731941"/>
              <a:gd name="connsiteX5" fmla="*/ 1879600 w 7630160"/>
              <a:gd name="connsiteY5" fmla="*/ 2540964 h 3731941"/>
              <a:gd name="connsiteX6" fmla="*/ 2135632 w 7630160"/>
              <a:gd name="connsiteY6" fmla="*/ 2077668 h 3731941"/>
              <a:gd name="connsiteX7" fmla="*/ 2751328 w 7630160"/>
              <a:gd name="connsiteY7" fmla="*/ 1014932 h 3731941"/>
              <a:gd name="connsiteX8" fmla="*/ 3048000 w 7630160"/>
              <a:gd name="connsiteY8" fmla="*/ 549604 h 3731941"/>
              <a:gd name="connsiteX9" fmla="*/ 3362960 w 7630160"/>
              <a:gd name="connsiteY9" fmla="*/ 204164 h 3731941"/>
              <a:gd name="connsiteX10" fmla="*/ 3749040 w 7630160"/>
              <a:gd name="connsiteY10" fmla="*/ 964 h 3731941"/>
              <a:gd name="connsiteX11" fmla="*/ 4102608 w 7630160"/>
              <a:gd name="connsiteY11" fmla="*/ 145236 h 3731941"/>
              <a:gd name="connsiteX12" fmla="*/ 4460240 w 7630160"/>
              <a:gd name="connsiteY12" fmla="*/ 527252 h 3731941"/>
              <a:gd name="connsiteX13" fmla="*/ 4750816 w 7630160"/>
              <a:gd name="connsiteY13" fmla="*/ 986484 h 3731941"/>
              <a:gd name="connsiteX14" fmla="*/ 5140960 w 7630160"/>
              <a:gd name="connsiteY14" fmla="*/ 1646884 h 3731941"/>
              <a:gd name="connsiteX15" fmla="*/ 5730240 w 7630160"/>
              <a:gd name="connsiteY15" fmla="*/ 2683204 h 3731941"/>
              <a:gd name="connsiteX16" fmla="*/ 6197600 w 7630160"/>
              <a:gd name="connsiteY16" fmla="*/ 3181044 h 3731941"/>
              <a:gd name="connsiteX17" fmla="*/ 6837680 w 7630160"/>
              <a:gd name="connsiteY17" fmla="*/ 3567124 h 3731941"/>
              <a:gd name="connsiteX18" fmla="*/ 7396480 w 7630160"/>
              <a:gd name="connsiteY18" fmla="*/ 3709364 h 3731941"/>
              <a:gd name="connsiteX19" fmla="*/ 7630160 w 7630160"/>
              <a:gd name="connsiteY19" fmla="*/ 3729684 h 3731941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0816 w 7630160"/>
              <a:gd name="connsiteY13" fmla="*/ 986178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30240 w 7630160"/>
              <a:gd name="connsiteY15" fmla="*/ 2682898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47385 w 7630160"/>
              <a:gd name="connsiteY15" fmla="*/ 2673373 h 3731635"/>
              <a:gd name="connsiteX16" fmla="*/ 6197600 w 7630160"/>
              <a:gd name="connsiteY16" fmla="*/ 318073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30160"/>
              <a:gd name="connsiteY0" fmla="*/ 3719218 h 3731635"/>
              <a:gd name="connsiteX1" fmla="*/ 497840 w 7630160"/>
              <a:gd name="connsiteY1" fmla="*/ 3637938 h 3731635"/>
              <a:gd name="connsiteX2" fmla="*/ 914400 w 7630160"/>
              <a:gd name="connsiteY2" fmla="*/ 3455058 h 3731635"/>
              <a:gd name="connsiteX3" fmla="*/ 1233424 w 7630160"/>
              <a:gd name="connsiteY3" fmla="*/ 3247794 h 3731635"/>
              <a:gd name="connsiteX4" fmla="*/ 1564640 w 7630160"/>
              <a:gd name="connsiteY4" fmla="*/ 2951122 h 3731635"/>
              <a:gd name="connsiteX5" fmla="*/ 1879600 w 7630160"/>
              <a:gd name="connsiteY5" fmla="*/ 2540658 h 3731635"/>
              <a:gd name="connsiteX6" fmla="*/ 2135632 w 7630160"/>
              <a:gd name="connsiteY6" fmla="*/ 2077362 h 3731635"/>
              <a:gd name="connsiteX7" fmla="*/ 2751328 w 7630160"/>
              <a:gd name="connsiteY7" fmla="*/ 1014626 h 3731635"/>
              <a:gd name="connsiteX8" fmla="*/ 3048000 w 7630160"/>
              <a:gd name="connsiteY8" fmla="*/ 549298 h 3731635"/>
              <a:gd name="connsiteX9" fmla="*/ 3355340 w 7630160"/>
              <a:gd name="connsiteY9" fmla="*/ 192428 h 3731635"/>
              <a:gd name="connsiteX10" fmla="*/ 3749040 w 7630160"/>
              <a:gd name="connsiteY10" fmla="*/ 658 h 3731635"/>
              <a:gd name="connsiteX11" fmla="*/ 4102608 w 7630160"/>
              <a:gd name="connsiteY11" fmla="*/ 144930 h 3731635"/>
              <a:gd name="connsiteX12" fmla="*/ 4460240 w 7630160"/>
              <a:gd name="connsiteY12" fmla="*/ 526946 h 3731635"/>
              <a:gd name="connsiteX13" fmla="*/ 4758436 w 7630160"/>
              <a:gd name="connsiteY13" fmla="*/ 980463 h 3731635"/>
              <a:gd name="connsiteX14" fmla="*/ 5140960 w 7630160"/>
              <a:gd name="connsiteY14" fmla="*/ 1646578 h 3731635"/>
              <a:gd name="connsiteX15" fmla="*/ 5747385 w 7630160"/>
              <a:gd name="connsiteY15" fmla="*/ 2673373 h 3731635"/>
              <a:gd name="connsiteX16" fmla="*/ 6199505 w 7630160"/>
              <a:gd name="connsiteY16" fmla="*/ 3169308 h 3731635"/>
              <a:gd name="connsiteX17" fmla="*/ 6837680 w 7630160"/>
              <a:gd name="connsiteY17" fmla="*/ 3566818 h 3731635"/>
              <a:gd name="connsiteX18" fmla="*/ 7396480 w 7630160"/>
              <a:gd name="connsiteY18" fmla="*/ 3709058 h 3731635"/>
              <a:gd name="connsiteX19" fmla="*/ 7630160 w 7630160"/>
              <a:gd name="connsiteY19" fmla="*/ 3729378 h 3731635"/>
              <a:gd name="connsiteX0" fmla="*/ 0 w 7651115"/>
              <a:gd name="connsiteY0" fmla="*/ 3719218 h 3725035"/>
              <a:gd name="connsiteX1" fmla="*/ 497840 w 7651115"/>
              <a:gd name="connsiteY1" fmla="*/ 3637938 h 3725035"/>
              <a:gd name="connsiteX2" fmla="*/ 914400 w 7651115"/>
              <a:gd name="connsiteY2" fmla="*/ 3455058 h 3725035"/>
              <a:gd name="connsiteX3" fmla="*/ 1233424 w 7651115"/>
              <a:gd name="connsiteY3" fmla="*/ 3247794 h 3725035"/>
              <a:gd name="connsiteX4" fmla="*/ 1564640 w 7651115"/>
              <a:gd name="connsiteY4" fmla="*/ 2951122 h 3725035"/>
              <a:gd name="connsiteX5" fmla="*/ 1879600 w 7651115"/>
              <a:gd name="connsiteY5" fmla="*/ 2540658 h 3725035"/>
              <a:gd name="connsiteX6" fmla="*/ 2135632 w 7651115"/>
              <a:gd name="connsiteY6" fmla="*/ 2077362 h 3725035"/>
              <a:gd name="connsiteX7" fmla="*/ 2751328 w 7651115"/>
              <a:gd name="connsiteY7" fmla="*/ 1014626 h 3725035"/>
              <a:gd name="connsiteX8" fmla="*/ 3048000 w 7651115"/>
              <a:gd name="connsiteY8" fmla="*/ 549298 h 3725035"/>
              <a:gd name="connsiteX9" fmla="*/ 3355340 w 7651115"/>
              <a:gd name="connsiteY9" fmla="*/ 192428 h 3725035"/>
              <a:gd name="connsiteX10" fmla="*/ 3749040 w 7651115"/>
              <a:gd name="connsiteY10" fmla="*/ 658 h 3725035"/>
              <a:gd name="connsiteX11" fmla="*/ 4102608 w 7651115"/>
              <a:gd name="connsiteY11" fmla="*/ 144930 h 3725035"/>
              <a:gd name="connsiteX12" fmla="*/ 4460240 w 7651115"/>
              <a:gd name="connsiteY12" fmla="*/ 526946 h 3725035"/>
              <a:gd name="connsiteX13" fmla="*/ 4758436 w 7651115"/>
              <a:gd name="connsiteY13" fmla="*/ 980463 h 3725035"/>
              <a:gd name="connsiteX14" fmla="*/ 5140960 w 7651115"/>
              <a:gd name="connsiteY14" fmla="*/ 1646578 h 3725035"/>
              <a:gd name="connsiteX15" fmla="*/ 5747385 w 7651115"/>
              <a:gd name="connsiteY15" fmla="*/ 2673373 h 3725035"/>
              <a:gd name="connsiteX16" fmla="*/ 6199505 w 7651115"/>
              <a:gd name="connsiteY16" fmla="*/ 3169308 h 3725035"/>
              <a:gd name="connsiteX17" fmla="*/ 6837680 w 7651115"/>
              <a:gd name="connsiteY17" fmla="*/ 3566818 h 3725035"/>
              <a:gd name="connsiteX18" fmla="*/ 7396480 w 7651115"/>
              <a:gd name="connsiteY18" fmla="*/ 3709058 h 3725035"/>
              <a:gd name="connsiteX19" fmla="*/ 7651115 w 7651115"/>
              <a:gd name="connsiteY19" fmla="*/ 3717948 h 3725035"/>
              <a:gd name="connsiteX0" fmla="*/ 0 w 7651115"/>
              <a:gd name="connsiteY0" fmla="*/ 3719218 h 3723223"/>
              <a:gd name="connsiteX1" fmla="*/ 497840 w 7651115"/>
              <a:gd name="connsiteY1" fmla="*/ 3637938 h 3723223"/>
              <a:gd name="connsiteX2" fmla="*/ 914400 w 7651115"/>
              <a:gd name="connsiteY2" fmla="*/ 3455058 h 3723223"/>
              <a:gd name="connsiteX3" fmla="*/ 1233424 w 7651115"/>
              <a:gd name="connsiteY3" fmla="*/ 3247794 h 3723223"/>
              <a:gd name="connsiteX4" fmla="*/ 1564640 w 7651115"/>
              <a:gd name="connsiteY4" fmla="*/ 2951122 h 3723223"/>
              <a:gd name="connsiteX5" fmla="*/ 1879600 w 7651115"/>
              <a:gd name="connsiteY5" fmla="*/ 2540658 h 3723223"/>
              <a:gd name="connsiteX6" fmla="*/ 2135632 w 7651115"/>
              <a:gd name="connsiteY6" fmla="*/ 2077362 h 3723223"/>
              <a:gd name="connsiteX7" fmla="*/ 2751328 w 7651115"/>
              <a:gd name="connsiteY7" fmla="*/ 1014626 h 3723223"/>
              <a:gd name="connsiteX8" fmla="*/ 3048000 w 7651115"/>
              <a:gd name="connsiteY8" fmla="*/ 549298 h 3723223"/>
              <a:gd name="connsiteX9" fmla="*/ 3355340 w 7651115"/>
              <a:gd name="connsiteY9" fmla="*/ 192428 h 3723223"/>
              <a:gd name="connsiteX10" fmla="*/ 3749040 w 7651115"/>
              <a:gd name="connsiteY10" fmla="*/ 658 h 3723223"/>
              <a:gd name="connsiteX11" fmla="*/ 4102608 w 7651115"/>
              <a:gd name="connsiteY11" fmla="*/ 144930 h 3723223"/>
              <a:gd name="connsiteX12" fmla="*/ 4460240 w 7651115"/>
              <a:gd name="connsiteY12" fmla="*/ 526946 h 3723223"/>
              <a:gd name="connsiteX13" fmla="*/ 4758436 w 7651115"/>
              <a:gd name="connsiteY13" fmla="*/ 980463 h 3723223"/>
              <a:gd name="connsiteX14" fmla="*/ 5140960 w 7651115"/>
              <a:gd name="connsiteY14" fmla="*/ 1646578 h 3723223"/>
              <a:gd name="connsiteX15" fmla="*/ 5747385 w 7651115"/>
              <a:gd name="connsiteY15" fmla="*/ 2673373 h 3723223"/>
              <a:gd name="connsiteX16" fmla="*/ 6199505 w 7651115"/>
              <a:gd name="connsiteY16" fmla="*/ 3169308 h 3723223"/>
              <a:gd name="connsiteX17" fmla="*/ 6837680 w 7651115"/>
              <a:gd name="connsiteY17" fmla="*/ 3566818 h 3723223"/>
              <a:gd name="connsiteX18" fmla="*/ 7396480 w 7651115"/>
              <a:gd name="connsiteY18" fmla="*/ 3709058 h 3723223"/>
              <a:gd name="connsiteX19" fmla="*/ 7651115 w 7651115"/>
              <a:gd name="connsiteY19" fmla="*/ 3717948 h 3723223"/>
              <a:gd name="connsiteX0" fmla="*/ 0 w 7651115"/>
              <a:gd name="connsiteY0" fmla="*/ 3719218 h 3725775"/>
              <a:gd name="connsiteX1" fmla="*/ 497840 w 7651115"/>
              <a:gd name="connsiteY1" fmla="*/ 3637938 h 3725775"/>
              <a:gd name="connsiteX2" fmla="*/ 914400 w 7651115"/>
              <a:gd name="connsiteY2" fmla="*/ 3455058 h 3725775"/>
              <a:gd name="connsiteX3" fmla="*/ 1233424 w 7651115"/>
              <a:gd name="connsiteY3" fmla="*/ 3247794 h 3725775"/>
              <a:gd name="connsiteX4" fmla="*/ 1564640 w 7651115"/>
              <a:gd name="connsiteY4" fmla="*/ 2951122 h 3725775"/>
              <a:gd name="connsiteX5" fmla="*/ 1879600 w 7651115"/>
              <a:gd name="connsiteY5" fmla="*/ 2540658 h 3725775"/>
              <a:gd name="connsiteX6" fmla="*/ 2135632 w 7651115"/>
              <a:gd name="connsiteY6" fmla="*/ 2077362 h 3725775"/>
              <a:gd name="connsiteX7" fmla="*/ 2751328 w 7651115"/>
              <a:gd name="connsiteY7" fmla="*/ 1014626 h 3725775"/>
              <a:gd name="connsiteX8" fmla="*/ 3048000 w 7651115"/>
              <a:gd name="connsiteY8" fmla="*/ 549298 h 3725775"/>
              <a:gd name="connsiteX9" fmla="*/ 3355340 w 7651115"/>
              <a:gd name="connsiteY9" fmla="*/ 192428 h 3725775"/>
              <a:gd name="connsiteX10" fmla="*/ 3749040 w 7651115"/>
              <a:gd name="connsiteY10" fmla="*/ 658 h 3725775"/>
              <a:gd name="connsiteX11" fmla="*/ 4102608 w 7651115"/>
              <a:gd name="connsiteY11" fmla="*/ 144930 h 3725775"/>
              <a:gd name="connsiteX12" fmla="*/ 4460240 w 7651115"/>
              <a:gd name="connsiteY12" fmla="*/ 526946 h 3725775"/>
              <a:gd name="connsiteX13" fmla="*/ 4758436 w 7651115"/>
              <a:gd name="connsiteY13" fmla="*/ 980463 h 3725775"/>
              <a:gd name="connsiteX14" fmla="*/ 5140960 w 7651115"/>
              <a:gd name="connsiteY14" fmla="*/ 1646578 h 3725775"/>
              <a:gd name="connsiteX15" fmla="*/ 5747385 w 7651115"/>
              <a:gd name="connsiteY15" fmla="*/ 2673373 h 3725775"/>
              <a:gd name="connsiteX16" fmla="*/ 6199505 w 7651115"/>
              <a:gd name="connsiteY16" fmla="*/ 3169308 h 3725775"/>
              <a:gd name="connsiteX17" fmla="*/ 6837680 w 7651115"/>
              <a:gd name="connsiteY17" fmla="*/ 3566818 h 3725775"/>
              <a:gd name="connsiteX18" fmla="*/ 7390765 w 7651115"/>
              <a:gd name="connsiteY18" fmla="*/ 3712868 h 3725775"/>
              <a:gd name="connsiteX19" fmla="*/ 7651115 w 7651115"/>
              <a:gd name="connsiteY19" fmla="*/ 3717948 h 3725775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37680 w 7651115"/>
              <a:gd name="connsiteY17" fmla="*/ 3566818 h 3719218"/>
              <a:gd name="connsiteX18" fmla="*/ 7390765 w 7651115"/>
              <a:gd name="connsiteY18" fmla="*/ 3712868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37680 w 7651115"/>
              <a:gd name="connsiteY17" fmla="*/ 3566818 h 3719218"/>
              <a:gd name="connsiteX18" fmla="*/ 7390765 w 7651115"/>
              <a:gd name="connsiteY18" fmla="*/ 3712868 h 3719218"/>
              <a:gd name="connsiteX19" fmla="*/ 7651115 w 7651115"/>
              <a:gd name="connsiteY19" fmla="*/ 3717948 h 3719218"/>
              <a:gd name="connsiteX0" fmla="*/ 0 w 7651115"/>
              <a:gd name="connsiteY0" fmla="*/ 3719218 h 3725355"/>
              <a:gd name="connsiteX1" fmla="*/ 497840 w 7651115"/>
              <a:gd name="connsiteY1" fmla="*/ 3637938 h 3725355"/>
              <a:gd name="connsiteX2" fmla="*/ 914400 w 7651115"/>
              <a:gd name="connsiteY2" fmla="*/ 3455058 h 3725355"/>
              <a:gd name="connsiteX3" fmla="*/ 1233424 w 7651115"/>
              <a:gd name="connsiteY3" fmla="*/ 3247794 h 3725355"/>
              <a:gd name="connsiteX4" fmla="*/ 1564640 w 7651115"/>
              <a:gd name="connsiteY4" fmla="*/ 2951122 h 3725355"/>
              <a:gd name="connsiteX5" fmla="*/ 1879600 w 7651115"/>
              <a:gd name="connsiteY5" fmla="*/ 2540658 h 3725355"/>
              <a:gd name="connsiteX6" fmla="*/ 2135632 w 7651115"/>
              <a:gd name="connsiteY6" fmla="*/ 2077362 h 3725355"/>
              <a:gd name="connsiteX7" fmla="*/ 2751328 w 7651115"/>
              <a:gd name="connsiteY7" fmla="*/ 1014626 h 3725355"/>
              <a:gd name="connsiteX8" fmla="*/ 3048000 w 7651115"/>
              <a:gd name="connsiteY8" fmla="*/ 549298 h 3725355"/>
              <a:gd name="connsiteX9" fmla="*/ 3355340 w 7651115"/>
              <a:gd name="connsiteY9" fmla="*/ 192428 h 3725355"/>
              <a:gd name="connsiteX10" fmla="*/ 3749040 w 7651115"/>
              <a:gd name="connsiteY10" fmla="*/ 658 h 3725355"/>
              <a:gd name="connsiteX11" fmla="*/ 4102608 w 7651115"/>
              <a:gd name="connsiteY11" fmla="*/ 144930 h 3725355"/>
              <a:gd name="connsiteX12" fmla="*/ 4460240 w 7651115"/>
              <a:gd name="connsiteY12" fmla="*/ 526946 h 3725355"/>
              <a:gd name="connsiteX13" fmla="*/ 4758436 w 7651115"/>
              <a:gd name="connsiteY13" fmla="*/ 980463 h 3725355"/>
              <a:gd name="connsiteX14" fmla="*/ 5140960 w 7651115"/>
              <a:gd name="connsiteY14" fmla="*/ 1646578 h 3725355"/>
              <a:gd name="connsiteX15" fmla="*/ 5747385 w 7651115"/>
              <a:gd name="connsiteY15" fmla="*/ 2673373 h 3725355"/>
              <a:gd name="connsiteX16" fmla="*/ 6199505 w 7651115"/>
              <a:gd name="connsiteY16" fmla="*/ 3169308 h 3725355"/>
              <a:gd name="connsiteX17" fmla="*/ 6841490 w 7651115"/>
              <a:gd name="connsiteY17" fmla="*/ 3561103 h 3725355"/>
              <a:gd name="connsiteX18" fmla="*/ 7390765 w 7651115"/>
              <a:gd name="connsiteY18" fmla="*/ 3712868 h 3725355"/>
              <a:gd name="connsiteX19" fmla="*/ 7651115 w 7651115"/>
              <a:gd name="connsiteY19" fmla="*/ 3717948 h 3725355"/>
              <a:gd name="connsiteX0" fmla="*/ 0 w 7651115"/>
              <a:gd name="connsiteY0" fmla="*/ 3719218 h 3725355"/>
              <a:gd name="connsiteX1" fmla="*/ 497840 w 7651115"/>
              <a:gd name="connsiteY1" fmla="*/ 3637938 h 3725355"/>
              <a:gd name="connsiteX2" fmla="*/ 914400 w 7651115"/>
              <a:gd name="connsiteY2" fmla="*/ 3455058 h 3725355"/>
              <a:gd name="connsiteX3" fmla="*/ 1233424 w 7651115"/>
              <a:gd name="connsiteY3" fmla="*/ 3247794 h 3725355"/>
              <a:gd name="connsiteX4" fmla="*/ 1564640 w 7651115"/>
              <a:gd name="connsiteY4" fmla="*/ 2951122 h 3725355"/>
              <a:gd name="connsiteX5" fmla="*/ 1879600 w 7651115"/>
              <a:gd name="connsiteY5" fmla="*/ 2540658 h 3725355"/>
              <a:gd name="connsiteX6" fmla="*/ 2135632 w 7651115"/>
              <a:gd name="connsiteY6" fmla="*/ 2077362 h 3725355"/>
              <a:gd name="connsiteX7" fmla="*/ 2751328 w 7651115"/>
              <a:gd name="connsiteY7" fmla="*/ 1014626 h 3725355"/>
              <a:gd name="connsiteX8" fmla="*/ 3048000 w 7651115"/>
              <a:gd name="connsiteY8" fmla="*/ 549298 h 3725355"/>
              <a:gd name="connsiteX9" fmla="*/ 3355340 w 7651115"/>
              <a:gd name="connsiteY9" fmla="*/ 192428 h 3725355"/>
              <a:gd name="connsiteX10" fmla="*/ 3749040 w 7651115"/>
              <a:gd name="connsiteY10" fmla="*/ 658 h 3725355"/>
              <a:gd name="connsiteX11" fmla="*/ 4102608 w 7651115"/>
              <a:gd name="connsiteY11" fmla="*/ 144930 h 3725355"/>
              <a:gd name="connsiteX12" fmla="*/ 4460240 w 7651115"/>
              <a:gd name="connsiteY12" fmla="*/ 526946 h 3725355"/>
              <a:gd name="connsiteX13" fmla="*/ 4758436 w 7651115"/>
              <a:gd name="connsiteY13" fmla="*/ 980463 h 3725355"/>
              <a:gd name="connsiteX14" fmla="*/ 5140960 w 7651115"/>
              <a:gd name="connsiteY14" fmla="*/ 1646578 h 3725355"/>
              <a:gd name="connsiteX15" fmla="*/ 5747385 w 7651115"/>
              <a:gd name="connsiteY15" fmla="*/ 2673373 h 3725355"/>
              <a:gd name="connsiteX16" fmla="*/ 6199505 w 7651115"/>
              <a:gd name="connsiteY16" fmla="*/ 3169308 h 3725355"/>
              <a:gd name="connsiteX17" fmla="*/ 6841490 w 7651115"/>
              <a:gd name="connsiteY17" fmla="*/ 3561103 h 3725355"/>
              <a:gd name="connsiteX18" fmla="*/ 7390765 w 7651115"/>
              <a:gd name="connsiteY18" fmla="*/ 3712868 h 3725355"/>
              <a:gd name="connsiteX19" fmla="*/ 7651115 w 7651115"/>
              <a:gd name="connsiteY19" fmla="*/ 3717948 h 3725355"/>
              <a:gd name="connsiteX0" fmla="*/ 0 w 7651115"/>
              <a:gd name="connsiteY0" fmla="*/ 3719218 h 3719577"/>
              <a:gd name="connsiteX1" fmla="*/ 497840 w 7651115"/>
              <a:gd name="connsiteY1" fmla="*/ 3637938 h 3719577"/>
              <a:gd name="connsiteX2" fmla="*/ 914400 w 7651115"/>
              <a:gd name="connsiteY2" fmla="*/ 3455058 h 3719577"/>
              <a:gd name="connsiteX3" fmla="*/ 1233424 w 7651115"/>
              <a:gd name="connsiteY3" fmla="*/ 3247794 h 3719577"/>
              <a:gd name="connsiteX4" fmla="*/ 1564640 w 7651115"/>
              <a:gd name="connsiteY4" fmla="*/ 2951122 h 3719577"/>
              <a:gd name="connsiteX5" fmla="*/ 1879600 w 7651115"/>
              <a:gd name="connsiteY5" fmla="*/ 2540658 h 3719577"/>
              <a:gd name="connsiteX6" fmla="*/ 2135632 w 7651115"/>
              <a:gd name="connsiteY6" fmla="*/ 2077362 h 3719577"/>
              <a:gd name="connsiteX7" fmla="*/ 2751328 w 7651115"/>
              <a:gd name="connsiteY7" fmla="*/ 1014626 h 3719577"/>
              <a:gd name="connsiteX8" fmla="*/ 3048000 w 7651115"/>
              <a:gd name="connsiteY8" fmla="*/ 549298 h 3719577"/>
              <a:gd name="connsiteX9" fmla="*/ 3355340 w 7651115"/>
              <a:gd name="connsiteY9" fmla="*/ 192428 h 3719577"/>
              <a:gd name="connsiteX10" fmla="*/ 3749040 w 7651115"/>
              <a:gd name="connsiteY10" fmla="*/ 658 h 3719577"/>
              <a:gd name="connsiteX11" fmla="*/ 4102608 w 7651115"/>
              <a:gd name="connsiteY11" fmla="*/ 144930 h 3719577"/>
              <a:gd name="connsiteX12" fmla="*/ 4460240 w 7651115"/>
              <a:gd name="connsiteY12" fmla="*/ 526946 h 3719577"/>
              <a:gd name="connsiteX13" fmla="*/ 4758436 w 7651115"/>
              <a:gd name="connsiteY13" fmla="*/ 980463 h 3719577"/>
              <a:gd name="connsiteX14" fmla="*/ 5140960 w 7651115"/>
              <a:gd name="connsiteY14" fmla="*/ 1646578 h 3719577"/>
              <a:gd name="connsiteX15" fmla="*/ 5747385 w 7651115"/>
              <a:gd name="connsiteY15" fmla="*/ 2673373 h 3719577"/>
              <a:gd name="connsiteX16" fmla="*/ 6199505 w 7651115"/>
              <a:gd name="connsiteY16" fmla="*/ 3169308 h 3719577"/>
              <a:gd name="connsiteX17" fmla="*/ 6841490 w 7651115"/>
              <a:gd name="connsiteY17" fmla="*/ 3561103 h 3719577"/>
              <a:gd name="connsiteX18" fmla="*/ 7324090 w 7651115"/>
              <a:gd name="connsiteY18" fmla="*/ 3703343 h 3719577"/>
              <a:gd name="connsiteX19" fmla="*/ 7651115 w 7651115"/>
              <a:gd name="connsiteY19" fmla="*/ 3717948 h 3719577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841490 w 7651115"/>
              <a:gd name="connsiteY17" fmla="*/ 3561103 h 3719218"/>
              <a:gd name="connsiteX18" fmla="*/ 7325995 w 7651115"/>
              <a:gd name="connsiteY18" fmla="*/ 3695723 h 3719218"/>
              <a:gd name="connsiteX19" fmla="*/ 7651115 w 7651115"/>
              <a:gd name="connsiteY19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9710 w 7651115"/>
              <a:gd name="connsiteY17" fmla="*/ 3409338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56375 w 7651115"/>
              <a:gd name="connsiteY17" fmla="*/ 3428388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325995 w 7651115"/>
              <a:gd name="connsiteY19" fmla="*/ 3695723 h 3719218"/>
              <a:gd name="connsiteX20" fmla="*/ 7651115 w 7651115"/>
              <a:gd name="connsiteY20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35495 w 7651115"/>
              <a:gd name="connsiteY19" fmla="*/ 3649368 h 3719218"/>
              <a:gd name="connsiteX20" fmla="*/ 7325995 w 7651115"/>
              <a:gd name="connsiteY20" fmla="*/ 369572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62703 h 3719218"/>
              <a:gd name="connsiteX20" fmla="*/ 7325995 w 7651115"/>
              <a:gd name="connsiteY20" fmla="*/ 369572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62703 h 3719218"/>
              <a:gd name="connsiteX20" fmla="*/ 7329805 w 7651115"/>
              <a:gd name="connsiteY20" fmla="*/ 370334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70334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79600 w 7651115"/>
              <a:gd name="connsiteY5" fmla="*/ 254065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64640 w 7651115"/>
              <a:gd name="connsiteY4" fmla="*/ 2951122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7840 w 7651115"/>
              <a:gd name="connsiteY1" fmla="*/ 363793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4030 w 7651115"/>
              <a:gd name="connsiteY1" fmla="*/ 363412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  <a:gd name="connsiteX0" fmla="*/ 0 w 7651115"/>
              <a:gd name="connsiteY0" fmla="*/ 3719218 h 3719218"/>
              <a:gd name="connsiteX1" fmla="*/ 494030 w 7651115"/>
              <a:gd name="connsiteY1" fmla="*/ 3634128 h 3719218"/>
              <a:gd name="connsiteX2" fmla="*/ 914400 w 7651115"/>
              <a:gd name="connsiteY2" fmla="*/ 3455058 h 3719218"/>
              <a:gd name="connsiteX3" fmla="*/ 1233424 w 7651115"/>
              <a:gd name="connsiteY3" fmla="*/ 3247794 h 3719218"/>
              <a:gd name="connsiteX4" fmla="*/ 1557020 w 7651115"/>
              <a:gd name="connsiteY4" fmla="*/ 2953027 h 3719218"/>
              <a:gd name="connsiteX5" fmla="*/ 1864360 w 7651115"/>
              <a:gd name="connsiteY5" fmla="*/ 2536848 h 3719218"/>
              <a:gd name="connsiteX6" fmla="*/ 2135632 w 7651115"/>
              <a:gd name="connsiteY6" fmla="*/ 2077362 h 3719218"/>
              <a:gd name="connsiteX7" fmla="*/ 2751328 w 7651115"/>
              <a:gd name="connsiteY7" fmla="*/ 1014626 h 3719218"/>
              <a:gd name="connsiteX8" fmla="*/ 3048000 w 7651115"/>
              <a:gd name="connsiteY8" fmla="*/ 549298 h 3719218"/>
              <a:gd name="connsiteX9" fmla="*/ 3355340 w 7651115"/>
              <a:gd name="connsiteY9" fmla="*/ 192428 h 3719218"/>
              <a:gd name="connsiteX10" fmla="*/ 3749040 w 7651115"/>
              <a:gd name="connsiteY10" fmla="*/ 658 h 3719218"/>
              <a:gd name="connsiteX11" fmla="*/ 4102608 w 7651115"/>
              <a:gd name="connsiteY11" fmla="*/ 144930 h 3719218"/>
              <a:gd name="connsiteX12" fmla="*/ 4460240 w 7651115"/>
              <a:gd name="connsiteY12" fmla="*/ 526946 h 3719218"/>
              <a:gd name="connsiteX13" fmla="*/ 4758436 w 7651115"/>
              <a:gd name="connsiteY13" fmla="*/ 980463 h 3719218"/>
              <a:gd name="connsiteX14" fmla="*/ 5140960 w 7651115"/>
              <a:gd name="connsiteY14" fmla="*/ 1646578 h 3719218"/>
              <a:gd name="connsiteX15" fmla="*/ 5747385 w 7651115"/>
              <a:gd name="connsiteY15" fmla="*/ 2673373 h 3719218"/>
              <a:gd name="connsiteX16" fmla="*/ 6199505 w 7651115"/>
              <a:gd name="connsiteY16" fmla="*/ 3169308 h 3719218"/>
              <a:gd name="connsiteX17" fmla="*/ 6560185 w 7651115"/>
              <a:gd name="connsiteY17" fmla="*/ 3422673 h 3719218"/>
              <a:gd name="connsiteX18" fmla="*/ 6841490 w 7651115"/>
              <a:gd name="connsiteY18" fmla="*/ 3561103 h 3719218"/>
              <a:gd name="connsiteX19" fmla="*/ 7122160 w 7651115"/>
              <a:gd name="connsiteY19" fmla="*/ 3656988 h 3719218"/>
              <a:gd name="connsiteX20" fmla="*/ 7329805 w 7651115"/>
              <a:gd name="connsiteY20" fmla="*/ 3699533 h 3719218"/>
              <a:gd name="connsiteX21" fmla="*/ 7651115 w 7651115"/>
              <a:gd name="connsiteY21" fmla="*/ 3717948 h 371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651115" h="3719218">
                <a:moveTo>
                  <a:pt x="0" y="3719218"/>
                </a:moveTo>
                <a:cubicBezTo>
                  <a:pt x="182245" y="3710116"/>
                  <a:pt x="341630" y="3678155"/>
                  <a:pt x="494030" y="3634128"/>
                </a:cubicBezTo>
                <a:cubicBezTo>
                  <a:pt x="646430" y="3590101"/>
                  <a:pt x="791168" y="3519447"/>
                  <a:pt x="914400" y="3455058"/>
                </a:cubicBezTo>
                <a:cubicBezTo>
                  <a:pt x="1037632" y="3390669"/>
                  <a:pt x="1130131" y="3325687"/>
                  <a:pt x="1233424" y="3247794"/>
                </a:cubicBezTo>
                <a:cubicBezTo>
                  <a:pt x="1336717" y="3169901"/>
                  <a:pt x="1451864" y="3071518"/>
                  <a:pt x="1557020" y="2953027"/>
                </a:cubicBezTo>
                <a:cubicBezTo>
                  <a:pt x="1662176" y="2834536"/>
                  <a:pt x="1769195" y="2682475"/>
                  <a:pt x="1864360" y="2536848"/>
                </a:cubicBezTo>
                <a:cubicBezTo>
                  <a:pt x="1959525" y="2391221"/>
                  <a:pt x="1987804" y="2331066"/>
                  <a:pt x="2135632" y="2077362"/>
                </a:cubicBezTo>
                <a:cubicBezTo>
                  <a:pt x="2283460" y="1823658"/>
                  <a:pt x="2672419" y="1129095"/>
                  <a:pt x="2751328" y="1014626"/>
                </a:cubicBezTo>
                <a:cubicBezTo>
                  <a:pt x="2830237" y="900157"/>
                  <a:pt x="2947331" y="686331"/>
                  <a:pt x="3048000" y="549298"/>
                </a:cubicBezTo>
                <a:cubicBezTo>
                  <a:pt x="3148669" y="412265"/>
                  <a:pt x="3268980" y="265580"/>
                  <a:pt x="3355340" y="192428"/>
                </a:cubicBezTo>
                <a:cubicBezTo>
                  <a:pt x="3441700" y="119276"/>
                  <a:pt x="3624495" y="8574"/>
                  <a:pt x="3749040" y="658"/>
                </a:cubicBezTo>
                <a:cubicBezTo>
                  <a:pt x="3873585" y="-7258"/>
                  <a:pt x="3984075" y="57215"/>
                  <a:pt x="4102608" y="144930"/>
                </a:cubicBezTo>
                <a:cubicBezTo>
                  <a:pt x="4221141" y="232645"/>
                  <a:pt x="4350935" y="387691"/>
                  <a:pt x="4460240" y="526946"/>
                </a:cubicBezTo>
                <a:cubicBezTo>
                  <a:pt x="4569545" y="666201"/>
                  <a:pt x="4721183" y="917683"/>
                  <a:pt x="4758436" y="980463"/>
                </a:cubicBezTo>
                <a:cubicBezTo>
                  <a:pt x="4795689" y="1043243"/>
                  <a:pt x="4976135" y="1364426"/>
                  <a:pt x="5140960" y="1646578"/>
                </a:cubicBezTo>
                <a:cubicBezTo>
                  <a:pt x="5305785" y="1928730"/>
                  <a:pt x="5570961" y="2419585"/>
                  <a:pt x="5747385" y="2673373"/>
                </a:cubicBezTo>
                <a:cubicBezTo>
                  <a:pt x="5923809" y="2927161"/>
                  <a:pt x="6064038" y="3044425"/>
                  <a:pt x="6199505" y="3169308"/>
                </a:cubicBezTo>
                <a:cubicBezTo>
                  <a:pt x="6334972" y="3294191"/>
                  <a:pt x="6453188" y="3357374"/>
                  <a:pt x="6560185" y="3422673"/>
                </a:cubicBezTo>
                <a:cubicBezTo>
                  <a:pt x="6667182" y="3487972"/>
                  <a:pt x="6747828" y="3522051"/>
                  <a:pt x="6841490" y="3561103"/>
                </a:cubicBezTo>
                <a:cubicBezTo>
                  <a:pt x="6935153" y="3600156"/>
                  <a:pt x="7041409" y="3634551"/>
                  <a:pt x="7122160" y="3656988"/>
                </a:cubicBezTo>
                <a:cubicBezTo>
                  <a:pt x="7202911" y="3679425"/>
                  <a:pt x="7241646" y="3689373"/>
                  <a:pt x="7329805" y="3699533"/>
                </a:cubicBezTo>
                <a:cubicBezTo>
                  <a:pt x="7417964" y="3709693"/>
                  <a:pt x="7581265" y="3715619"/>
                  <a:pt x="7651115" y="371794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3F16E88-BF57-BF94-EF5C-5755BF0367F4}"/>
              </a:ext>
            </a:extLst>
          </p:cNvPr>
          <p:cNvSpPr/>
          <p:nvPr/>
        </p:nvSpPr>
        <p:spPr>
          <a:xfrm>
            <a:off x="3352800" y="4069260"/>
            <a:ext cx="2265680" cy="1793060"/>
          </a:xfrm>
          <a:custGeom>
            <a:avLst/>
            <a:gdLst>
              <a:gd name="connsiteX0" fmla="*/ 0 w 2265680"/>
              <a:gd name="connsiteY0" fmla="*/ 1782900 h 1793060"/>
              <a:gd name="connsiteX1" fmla="*/ 203200 w 2265680"/>
              <a:gd name="connsiteY1" fmla="*/ 1051380 h 1793060"/>
              <a:gd name="connsiteX2" fmla="*/ 355600 w 2265680"/>
              <a:gd name="connsiteY2" fmla="*/ 96340 h 1793060"/>
              <a:gd name="connsiteX3" fmla="*/ 731520 w 2265680"/>
              <a:gd name="connsiteY3" fmla="*/ 177620 h 1793060"/>
              <a:gd name="connsiteX4" fmla="*/ 1148080 w 2265680"/>
              <a:gd name="connsiteY4" fmla="*/ 1376500 h 1793060"/>
              <a:gd name="connsiteX5" fmla="*/ 2265680 w 2265680"/>
              <a:gd name="connsiteY5" fmla="*/ 1793060 h 179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5680" h="1793060">
                <a:moveTo>
                  <a:pt x="0" y="1782900"/>
                </a:moveTo>
                <a:cubicBezTo>
                  <a:pt x="71966" y="1557686"/>
                  <a:pt x="143933" y="1332473"/>
                  <a:pt x="203200" y="1051380"/>
                </a:cubicBezTo>
                <a:cubicBezTo>
                  <a:pt x="262467" y="770287"/>
                  <a:pt x="267547" y="241967"/>
                  <a:pt x="355600" y="96340"/>
                </a:cubicBezTo>
                <a:cubicBezTo>
                  <a:pt x="443653" y="-49287"/>
                  <a:pt x="599440" y="-35740"/>
                  <a:pt x="731520" y="177620"/>
                </a:cubicBezTo>
                <a:cubicBezTo>
                  <a:pt x="863600" y="390980"/>
                  <a:pt x="892387" y="1107260"/>
                  <a:pt x="1148080" y="1376500"/>
                </a:cubicBezTo>
                <a:cubicBezTo>
                  <a:pt x="1403773" y="1645740"/>
                  <a:pt x="1834726" y="1719400"/>
                  <a:pt x="2265680" y="1793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C570DD-5FBA-1B6F-CD19-4C98B6887E48}"/>
              </a:ext>
            </a:extLst>
          </p:cNvPr>
          <p:cNvCxnSpPr/>
          <p:nvPr/>
        </p:nvCxnSpPr>
        <p:spPr>
          <a:xfrm>
            <a:off x="1002434" y="2819400"/>
            <a:ext cx="0" cy="1050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03D2653-7286-82ED-CC1F-7681D9BDB862}"/>
              </a:ext>
            </a:extLst>
          </p:cNvPr>
          <p:cNvCxnSpPr>
            <a:cxnSpLocks/>
          </p:cNvCxnSpPr>
          <p:nvPr/>
        </p:nvCxnSpPr>
        <p:spPr>
          <a:xfrm flipH="1">
            <a:off x="926235" y="3793881"/>
            <a:ext cx="1156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A8007C4-C6C7-A3A1-0150-3EC071C5F6D1}"/>
              </a:ext>
            </a:extLst>
          </p:cNvPr>
          <p:cNvCxnSpPr>
            <a:cxnSpLocks/>
          </p:cNvCxnSpPr>
          <p:nvPr/>
        </p:nvCxnSpPr>
        <p:spPr>
          <a:xfrm flipV="1">
            <a:off x="1015309" y="2842027"/>
            <a:ext cx="938629" cy="967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3EDC0B2-C2FB-9694-4E41-DF8412BCB5CA}"/>
              </a:ext>
            </a:extLst>
          </p:cNvPr>
          <p:cNvCxnSpPr/>
          <p:nvPr/>
        </p:nvCxnSpPr>
        <p:spPr>
          <a:xfrm>
            <a:off x="3938450" y="2790493"/>
            <a:ext cx="0" cy="1050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51CAF03-2249-8935-856D-5A42A6A16679}"/>
              </a:ext>
            </a:extLst>
          </p:cNvPr>
          <p:cNvCxnSpPr>
            <a:cxnSpLocks/>
          </p:cNvCxnSpPr>
          <p:nvPr/>
        </p:nvCxnSpPr>
        <p:spPr>
          <a:xfrm flipH="1">
            <a:off x="3862251" y="3764974"/>
            <a:ext cx="1156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CAF9FE-C5D5-F949-06BA-708FE2B8B8EE}"/>
              </a:ext>
            </a:extLst>
          </p:cNvPr>
          <p:cNvCxnSpPr>
            <a:cxnSpLocks/>
          </p:cNvCxnSpPr>
          <p:nvPr/>
        </p:nvCxnSpPr>
        <p:spPr>
          <a:xfrm flipV="1">
            <a:off x="3951325" y="2813120"/>
            <a:ext cx="938629" cy="9679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64A0EA4-0FC3-0C3A-EF50-0EA97EE4B03D}"/>
              </a:ext>
            </a:extLst>
          </p:cNvPr>
          <p:cNvSpPr/>
          <p:nvPr/>
        </p:nvSpPr>
        <p:spPr>
          <a:xfrm>
            <a:off x="1005840" y="2844800"/>
            <a:ext cx="934720" cy="944880"/>
          </a:xfrm>
          <a:custGeom>
            <a:avLst/>
            <a:gdLst>
              <a:gd name="connsiteX0" fmla="*/ 0 w 934720"/>
              <a:gd name="connsiteY0" fmla="*/ 944880 h 944880"/>
              <a:gd name="connsiteX1" fmla="*/ 934720 w 934720"/>
              <a:gd name="connsiteY1" fmla="*/ 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720" h="944880">
                <a:moveTo>
                  <a:pt x="0" y="944880"/>
                </a:moveTo>
                <a:lnTo>
                  <a:pt x="93472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A17719D-D38A-75DB-598E-D9A9F38A8377}"/>
              </a:ext>
            </a:extLst>
          </p:cNvPr>
          <p:cNvSpPr/>
          <p:nvPr/>
        </p:nvSpPr>
        <p:spPr>
          <a:xfrm>
            <a:off x="3960370" y="2804160"/>
            <a:ext cx="985572" cy="955040"/>
          </a:xfrm>
          <a:custGeom>
            <a:avLst/>
            <a:gdLst>
              <a:gd name="connsiteX0" fmla="*/ 2030 w 985572"/>
              <a:gd name="connsiteY0" fmla="*/ 955040 h 955040"/>
              <a:gd name="connsiteX1" fmla="*/ 62990 w 985572"/>
              <a:gd name="connsiteY1" fmla="*/ 619760 h 955040"/>
              <a:gd name="connsiteX2" fmla="*/ 418590 w 985572"/>
              <a:gd name="connsiteY2" fmla="*/ 447040 h 955040"/>
              <a:gd name="connsiteX3" fmla="*/ 743710 w 985572"/>
              <a:gd name="connsiteY3" fmla="*/ 416560 h 955040"/>
              <a:gd name="connsiteX4" fmla="*/ 957070 w 985572"/>
              <a:gd name="connsiteY4" fmla="*/ 193040 h 955040"/>
              <a:gd name="connsiteX5" fmla="*/ 977390 w 985572"/>
              <a:gd name="connsiteY5" fmla="*/ 0 h 95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5572" h="955040">
                <a:moveTo>
                  <a:pt x="2030" y="955040"/>
                </a:moveTo>
                <a:cubicBezTo>
                  <a:pt x="-2204" y="829733"/>
                  <a:pt x="-6437" y="704427"/>
                  <a:pt x="62990" y="619760"/>
                </a:cubicBezTo>
                <a:cubicBezTo>
                  <a:pt x="132417" y="535093"/>
                  <a:pt x="305137" y="480907"/>
                  <a:pt x="418590" y="447040"/>
                </a:cubicBezTo>
                <a:cubicBezTo>
                  <a:pt x="532043" y="413173"/>
                  <a:pt x="653963" y="458893"/>
                  <a:pt x="743710" y="416560"/>
                </a:cubicBezTo>
                <a:cubicBezTo>
                  <a:pt x="833457" y="374227"/>
                  <a:pt x="918123" y="262467"/>
                  <a:pt x="957070" y="193040"/>
                </a:cubicBezTo>
                <a:cubicBezTo>
                  <a:pt x="996017" y="123613"/>
                  <a:pt x="986703" y="61806"/>
                  <a:pt x="9773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C598EA5-3D0B-D78D-EB52-BC60E2F5E748}"/>
                  </a:ext>
                </a:extLst>
              </p14:cNvPr>
              <p14:cNvContentPartPr/>
              <p14:nvPr/>
            </p14:nvContentPartPr>
            <p14:xfrm>
              <a:off x="571680" y="849960"/>
              <a:ext cx="11136240" cy="5943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C598EA5-3D0B-D78D-EB52-BC60E2F5E7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320" y="840600"/>
                <a:ext cx="11154960" cy="59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3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Active Learning-Exploration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0283-22FA-4EAF-9750-E24C8C3D1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56" b="51699"/>
          <a:stretch/>
        </p:blipFill>
        <p:spPr>
          <a:xfrm>
            <a:off x="4726189" y="1524000"/>
            <a:ext cx="6598389" cy="1240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51E141-5AF9-4E2B-A196-2CE168AD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049" b="19380"/>
          <a:stretch/>
        </p:blipFill>
        <p:spPr>
          <a:xfrm>
            <a:off x="4722610" y="3887739"/>
            <a:ext cx="6601968" cy="1126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495203-7EB6-49F0-AE5F-78944626DD57}"/>
              </a:ext>
            </a:extLst>
          </p:cNvPr>
          <p:cNvSpPr txBox="1"/>
          <p:nvPr/>
        </p:nvSpPr>
        <p:spPr>
          <a:xfrm>
            <a:off x="328822" y="1096849"/>
            <a:ext cx="4090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Sample points with highest uncertainty.</a:t>
            </a:r>
          </a:p>
          <a:p>
            <a:pPr algn="ctr"/>
            <a:r>
              <a:rPr lang="en-US" sz="2800" dirty="0"/>
              <a:t>Smart, efficient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B1BCF-7652-4753-AFE8-829D61E5270B}"/>
              </a:ext>
            </a:extLst>
          </p:cNvPr>
          <p:cNvSpPr txBox="1"/>
          <p:nvPr/>
        </p:nvSpPr>
        <p:spPr>
          <a:xfrm>
            <a:off x="1825900" y="6523982"/>
            <a:ext cx="594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and Multidisciplinary Optimization, </a:t>
            </a:r>
            <a:r>
              <a:rPr lang="en-US" b="1" dirty="0"/>
              <a:t>2021</a:t>
            </a:r>
            <a:r>
              <a:rPr lang="en-US" dirty="0"/>
              <a:t>,</a:t>
            </a:r>
            <a:r>
              <a:rPr lang="en-US" i="1" dirty="0"/>
              <a:t> 3</a:t>
            </a:r>
            <a:r>
              <a:rPr lang="en-US" dirty="0"/>
              <a:t>, 19076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4AA0CE-5055-AECF-6AA6-D91098A1B184}"/>
                  </a:ext>
                </a:extLst>
              </p14:cNvPr>
              <p14:cNvContentPartPr/>
              <p14:nvPr/>
            </p14:nvContentPartPr>
            <p14:xfrm>
              <a:off x="4353840" y="257400"/>
              <a:ext cx="7528320" cy="514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4AA0CE-5055-AECF-6AA6-D91098A1B1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4480" y="248040"/>
                <a:ext cx="7547040" cy="516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512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Active Learning-Exploitation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72F68-1F9D-424E-AB21-F6ACCFA41252}"/>
              </a:ext>
            </a:extLst>
          </p:cNvPr>
          <p:cNvSpPr txBox="1"/>
          <p:nvPr/>
        </p:nvSpPr>
        <p:spPr>
          <a:xfrm>
            <a:off x="1757317" y="6488668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https://arxiv.org/abs/1012.2599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DE78E-EFBF-473E-B8D5-D58731A63CF8}"/>
              </a:ext>
            </a:extLst>
          </p:cNvPr>
          <p:cNvSpPr txBox="1"/>
          <p:nvPr/>
        </p:nvSpPr>
        <p:spPr>
          <a:xfrm>
            <a:off x="92267" y="1143000"/>
            <a:ext cx="4090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Sample potential highest points by considering uncertainty</a:t>
            </a:r>
          </a:p>
          <a:p>
            <a:pPr algn="ctr"/>
            <a:r>
              <a:rPr lang="en-US" sz="2800" dirty="0"/>
              <a:t>Optimizing for the best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B130DA-749C-42FE-96DE-9E032F4B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838200"/>
            <a:ext cx="5424932" cy="54249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3201C7-2801-78E4-5990-88C08491EDCF}"/>
                  </a:ext>
                </a:extLst>
              </p14:cNvPr>
              <p14:cNvContentPartPr/>
              <p14:nvPr/>
            </p14:nvContentPartPr>
            <p14:xfrm>
              <a:off x="369000" y="1012320"/>
              <a:ext cx="10354320" cy="517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3201C7-2801-78E4-5990-88C08491ED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640" y="1002960"/>
                <a:ext cx="10373040" cy="519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119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20D8CD-18DA-4563-94BA-1C04FE6A0ACE}"/>
              </a:ext>
            </a:extLst>
          </p:cNvPr>
          <p:cNvGrpSpPr>
            <a:grpSpLocks noChangeAspect="1"/>
          </p:cNvGrpSpPr>
          <p:nvPr/>
        </p:nvGrpSpPr>
        <p:grpSpPr>
          <a:xfrm>
            <a:off x="301278" y="132852"/>
            <a:ext cx="7695099" cy="6523982"/>
            <a:chOff x="1295400" y="0"/>
            <a:chExt cx="8112378" cy="6877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EA408C-A69E-4798-B484-E59FDBBE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0"/>
              <a:ext cx="8112378" cy="35763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03DF86-89FB-4327-9FBE-8ACA8ADF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189" y="3744714"/>
              <a:ext cx="7162800" cy="313304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EF85A2-2A2C-4BB3-A594-602DC6C3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62" y="599361"/>
            <a:ext cx="3444538" cy="2377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960A0-4A6A-48FC-B1D3-7EF26A6D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778" y="3599406"/>
            <a:ext cx="3827148" cy="2074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9D135-4F9D-4E9A-949D-5AAB2BEEC65B}"/>
              </a:ext>
            </a:extLst>
          </p:cNvPr>
          <p:cNvSpPr txBox="1"/>
          <p:nvPr/>
        </p:nvSpPr>
        <p:spPr>
          <a:xfrm>
            <a:off x="32877" y="654048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Nature</a:t>
            </a:r>
            <a:r>
              <a:rPr lang="fr-FR" dirty="0"/>
              <a:t> </a:t>
            </a:r>
            <a:r>
              <a:rPr lang="fr-FR" b="1" dirty="0"/>
              <a:t>2020</a:t>
            </a:r>
            <a:r>
              <a:rPr lang="fr-FR" dirty="0"/>
              <a:t>, </a:t>
            </a:r>
            <a:r>
              <a:rPr lang="fr-FR" i="1" dirty="0"/>
              <a:t>581</a:t>
            </a:r>
            <a:r>
              <a:rPr lang="fr-FR" dirty="0"/>
              <a:t>, 178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30BDAB-0BB0-AD83-0224-89E03B50B002}"/>
                  </a:ext>
                </a:extLst>
              </p14:cNvPr>
              <p14:cNvContentPartPr/>
              <p14:nvPr/>
            </p14:nvContentPartPr>
            <p14:xfrm>
              <a:off x="259560" y="779400"/>
              <a:ext cx="11545920" cy="613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30BDAB-0BB0-AD83-0224-89E03B50B0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200" y="770040"/>
                <a:ext cx="11564640" cy="61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6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99C7A-E799-40E3-9715-9FFB3916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37780"/>
            <a:ext cx="4038600" cy="3369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6756F-9780-46DA-9249-4746ED4A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67"/>
          <a:stretch/>
        </p:blipFill>
        <p:spPr>
          <a:xfrm>
            <a:off x="8001000" y="228600"/>
            <a:ext cx="3657600" cy="3434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E2145-B1C6-460A-955F-2F146B26A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50"/>
          <a:stretch/>
        </p:blipFill>
        <p:spPr>
          <a:xfrm>
            <a:off x="7848600" y="3688340"/>
            <a:ext cx="3969489" cy="3002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1B7D0-2C1E-4929-96F9-5A7E82AD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4800"/>
            <a:ext cx="4730629" cy="2732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5B2E06-557E-4781-9054-FC36F33E1049}"/>
              </a:ext>
            </a:extLst>
          </p:cNvPr>
          <p:cNvSpPr txBox="1"/>
          <p:nvPr/>
        </p:nvSpPr>
        <p:spPr>
          <a:xfrm>
            <a:off x="-33670" y="6523982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Sci</a:t>
            </a:r>
            <a:r>
              <a:rPr lang="fr-FR" dirty="0"/>
              <a:t>. Adv. </a:t>
            </a:r>
            <a:r>
              <a:rPr lang="fr-FR" b="1" dirty="0"/>
              <a:t>2020</a:t>
            </a:r>
            <a:r>
              <a:rPr lang="fr-FR" dirty="0"/>
              <a:t>, </a:t>
            </a:r>
            <a:r>
              <a:rPr lang="fr-FR" i="1" dirty="0"/>
              <a:t>6</a:t>
            </a:r>
            <a:r>
              <a:rPr lang="fr-FR" dirty="0"/>
              <a:t>, eaaz8867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169287" y="3044281"/>
            <a:ext cx="418691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337271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11A14-2DB4-4049-AE90-29F36A98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402" y="3972168"/>
            <a:ext cx="3053219" cy="2286000"/>
          </a:xfrm>
          <a:prstGeom prst="rect">
            <a:avLst/>
          </a:prstGeom>
        </p:spPr>
      </p:pic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94957-54A1-4F05-AC49-17B948B8A4E7}"/>
                  </a:ext>
                </a:extLst>
              </p:cNvPr>
              <p:cNvSpPr txBox="1"/>
              <p:nvPr/>
            </p:nvSpPr>
            <p:spPr>
              <a:xfrm>
                <a:off x="609600" y="914400"/>
                <a:ext cx="8915400" cy="3273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function that measures the similarity of two inputs, x and x’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is a hyperparameters for tuning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Popular kernel is the Radial Basis Function, RBF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694957-54A1-4F05-AC49-17B948B8A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914400"/>
                <a:ext cx="8915400" cy="3273460"/>
              </a:xfrm>
              <a:prstGeom prst="rect">
                <a:avLst/>
              </a:prstGeom>
              <a:blipFill>
                <a:blip r:embed="rId7"/>
                <a:stretch>
                  <a:fillRect l="-1025" t="-1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F1B0C3D-1ED3-4052-BD61-610A46ABD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3972168"/>
            <a:ext cx="3053219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8CE553-1736-4867-9667-14FFB9E46F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02" y="3972168"/>
            <a:ext cx="3053220" cy="2286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A1E340-7588-4A23-9A59-EECF6B91F5B7}"/>
              </a:ext>
            </a:extLst>
          </p:cNvPr>
          <p:cNvSpPr txBox="1"/>
          <p:nvPr/>
        </p:nvSpPr>
        <p:spPr>
          <a:xfrm>
            <a:off x="1295400" y="6094583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Intuitively, similar the x, and x’, the higher the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00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56248"/>
            <a:ext cx="457199" cy="304800"/>
          </a:xfrm>
        </p:spPr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1924E2-F111-408F-84E6-81F1626A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Process Assumption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95203-7EB6-49F0-AE5F-78944626DD57}"/>
              </a:ext>
            </a:extLst>
          </p:cNvPr>
          <p:cNvSpPr txBox="1"/>
          <p:nvPr/>
        </p:nvSpPr>
        <p:spPr>
          <a:xfrm>
            <a:off x="457200" y="837763"/>
            <a:ext cx="10972800" cy="1172638"/>
          </a:xfrm>
          <a:prstGeom prst="rect">
            <a:avLst/>
          </a:prstGeom>
          <a:noFill/>
        </p:spPr>
        <p:txBody>
          <a:bodyPr wrap="none" numCol="2" rtlCol="0">
            <a:noAutofit/>
          </a:bodyPr>
          <a:lstStyle/>
          <a:p>
            <a:r>
              <a:rPr lang="en-US" sz="2400" dirty="0"/>
              <a:t>X : training set feature vectors</a:t>
            </a:r>
          </a:p>
          <a:p>
            <a:r>
              <a:rPr lang="en-US" sz="2400" dirty="0"/>
              <a:t>X* : test set feature vectors</a:t>
            </a:r>
          </a:p>
          <a:p>
            <a:r>
              <a:rPr lang="en-US" sz="2400" dirty="0"/>
              <a:t>y: training set true value</a:t>
            </a:r>
          </a:p>
          <a:p>
            <a:r>
              <a:rPr lang="en-US" sz="2400" dirty="0"/>
              <a:t>f: training set prediction</a:t>
            </a:r>
          </a:p>
          <a:p>
            <a:r>
              <a:rPr lang="en-US" sz="2400" dirty="0"/>
              <a:t>f*: test set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204F9-166E-4BBE-B1EA-1D233A54A250}"/>
                  </a:ext>
                </a:extLst>
              </p:cNvPr>
              <p:cNvSpPr txBox="1"/>
              <p:nvPr/>
            </p:nvSpPr>
            <p:spPr>
              <a:xfrm>
                <a:off x="304800" y="2462772"/>
                <a:ext cx="6172200" cy="276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Gaussian Process Assumption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brk m:alnAt="7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2400" b="1" i="1" dirty="0"/>
              </a:p>
              <a:p>
                <a:endParaRPr lang="en-US" sz="24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4204F9-166E-4BBE-B1EA-1D233A54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62772"/>
                <a:ext cx="6172200" cy="2768835"/>
              </a:xfrm>
              <a:prstGeom prst="rect">
                <a:avLst/>
              </a:prstGeom>
              <a:blipFill>
                <a:blip r:embed="rId5"/>
                <a:stretch>
                  <a:fillRect l="-1481" t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127E06F-64C8-414B-9D17-9E3C288D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034" y="2481426"/>
            <a:ext cx="2505044" cy="1895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2BCAFF-E014-4A73-BF6B-1CDF518E0E8B}"/>
              </a:ext>
            </a:extLst>
          </p:cNvPr>
          <p:cNvSpPr txBox="1"/>
          <p:nvPr/>
        </p:nvSpPr>
        <p:spPr>
          <a:xfrm>
            <a:off x="7422127" y="1720691"/>
            <a:ext cx="3092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Multivariate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31F354-8139-4B9B-8CF8-6B98635F201C}"/>
                  </a:ext>
                </a:extLst>
              </p:cNvPr>
              <p:cNvSpPr/>
              <p:nvPr/>
            </p:nvSpPr>
            <p:spPr>
              <a:xfrm>
                <a:off x="304800" y="5410200"/>
                <a:ext cx="9677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+mj-lt"/>
                  </a:rPr>
                  <a:t>Gaussian Process Prediction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′−1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′−1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31F354-8139-4B9B-8CF8-6B98635F2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410200"/>
                <a:ext cx="9677400" cy="830997"/>
              </a:xfrm>
              <a:prstGeom prst="rect">
                <a:avLst/>
              </a:prstGeom>
              <a:blipFill>
                <a:blip r:embed="rId7"/>
                <a:stretch>
                  <a:fillRect l="-945" t="-588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7102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177402</TotalTime>
  <Words>1367</Words>
  <Application>Microsoft Office PowerPoint</Application>
  <PresentationFormat>Widescreen</PresentationFormat>
  <Paragraphs>215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Consolas</vt:lpstr>
      <vt:lpstr>Custom Design</vt:lpstr>
      <vt:lpstr>PowerPoint Presentation</vt:lpstr>
      <vt:lpstr>Uncertainty in Prediction</vt:lpstr>
      <vt:lpstr>Active Learning-Exploration</vt:lpstr>
      <vt:lpstr>Active Learning-Exploitation</vt:lpstr>
      <vt:lpstr>PowerPoint Presentation</vt:lpstr>
      <vt:lpstr>PowerPoint Presentation</vt:lpstr>
      <vt:lpstr>PowerPoint Presentation</vt:lpstr>
      <vt:lpstr>Kernel</vt:lpstr>
      <vt:lpstr>Gaussian Process Assumption</vt:lpstr>
      <vt:lpstr>Gaussian Process</vt:lpstr>
      <vt:lpstr>Hyperparameter Selection</vt:lpstr>
      <vt:lpstr>Pros and Cons</vt:lpstr>
      <vt:lpstr>Coding</vt:lpstr>
      <vt:lpstr>Coding</vt:lpstr>
      <vt:lpstr>Coding</vt:lpstr>
      <vt:lpstr>PowerPoint Presentation</vt:lpstr>
      <vt:lpstr>Bayesian Neural Network</vt:lpstr>
      <vt:lpstr>Dropout Neural Network</vt:lpstr>
      <vt:lpstr>Summation Instead of Integration </vt:lpstr>
      <vt:lpstr>Coding</vt:lpstr>
      <vt:lpstr>Ensemble Method</vt:lpstr>
      <vt:lpstr>Other Creative Types of Models</vt:lpstr>
      <vt:lpstr>Uncertainty Prediction Comparison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17120</cp:revision>
  <cp:lastPrinted>2015-01-07T05:27:20Z</cp:lastPrinted>
  <dcterms:created xsi:type="dcterms:W3CDTF">2013-08-13T18:51:32Z</dcterms:created>
  <dcterms:modified xsi:type="dcterms:W3CDTF">2024-05-13T02:18:25Z</dcterms:modified>
</cp:coreProperties>
</file>